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8" r:id="rId81"/>
    <p:sldId id="352" r:id="rId82"/>
    <p:sldId id="339" r:id="rId83"/>
    <p:sldId id="336" r:id="rId84"/>
    <p:sldId id="343" r:id="rId85"/>
    <p:sldId id="342" r:id="rId86"/>
    <p:sldId id="344" r:id="rId87"/>
    <p:sldId id="345" r:id="rId88"/>
    <p:sldId id="346" r:id="rId89"/>
    <p:sldId id="353" r:id="rId90"/>
    <p:sldId id="347" r:id="rId91"/>
    <p:sldId id="348" r:id="rId92"/>
    <p:sldId id="349" r:id="rId93"/>
    <p:sldId id="351" r:id="rId94"/>
    <p:sldId id="341" r:id="rId95"/>
    <p:sldId id="337" r:id="rId96"/>
    <p:sldId id="340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2" r:id="rId114"/>
    <p:sldId id="375" r:id="rId115"/>
    <p:sldId id="370" r:id="rId116"/>
    <p:sldId id="371" r:id="rId117"/>
    <p:sldId id="373" r:id="rId118"/>
    <p:sldId id="374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4" r:id="rId127"/>
    <p:sldId id="383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9798D1A-5464-4695-A32B-CE1875315A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52"/>
            <p14:sldId id="339"/>
            <p14:sldId id="336"/>
            <p14:sldId id="343"/>
            <p14:sldId id="342"/>
            <p14:sldId id="344"/>
            <p14:sldId id="345"/>
            <p14:sldId id="346"/>
            <p14:sldId id="353"/>
            <p14:sldId id="347"/>
            <p14:sldId id="348"/>
            <p14:sldId id="349"/>
            <p14:sldId id="351"/>
            <p14:sldId id="341"/>
            <p14:sldId id="337"/>
            <p14:sldId id="34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2"/>
            <p14:sldId id="375"/>
            <p14:sldId id="370"/>
            <p14:sldId id="371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4"/>
            <p14:sldId id="383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1126PSI" id="{8DCB883B-F53B-435A-963C-45AE273FB5CC}">
          <p14:sldIdLst>
            <p14:sldId id="40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72C4"/>
    <a:srgbClr val="002B7F"/>
    <a:srgbClr val="3333FF"/>
    <a:srgbClr val="FF5959"/>
    <a:srgbClr val="FFFFFF"/>
    <a:srgbClr val="FFFF00"/>
    <a:srgbClr val="BFBF00"/>
    <a:srgbClr val="A5A5A5"/>
    <a:srgbClr val="C5C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78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presProps" Target="pres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viewProps" Target="viewProp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heme" Target="theme/theme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B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87-4D07-9D92-230CF40D7528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87-4D07-9D92-230CF40D7528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87-4D07-9D92-230CF40D7528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87-4D07-9D92-230CF40D75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87-4D07-9D92-230CF40D752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D87-4D07-9D92-230CF40D7528}"/>
              </c:ext>
            </c:extLst>
          </c:dPt>
          <c:dPt>
            <c:idx val="6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D87-4D07-9D92-230CF40D7528}"/>
              </c:ext>
            </c:extLst>
          </c:dPt>
          <c:dPt>
            <c:idx val="7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D87-4D07-9D92-230CF40D7528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D87-4D07-9D92-230CF40D7528}"/>
              </c:ext>
            </c:extLst>
          </c:dPt>
          <c:dPt>
            <c:idx val="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D87-4D07-9D92-230CF40D7528}"/>
              </c:ext>
            </c:extLst>
          </c:dPt>
          <c:dPt>
            <c:idx val="1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D87-4D07-9D92-230CF40D7528}"/>
              </c:ext>
            </c:extLst>
          </c:dPt>
          <c:cat>
            <c:strRef>
              <c:f>Sheet1!$A$1:$A$11</c:f>
              <c:strCache>
                <c:ptCount val="11"/>
                <c:pt idx="0">
                  <c:v>美国</c:v>
                </c:pt>
                <c:pt idx="1">
                  <c:v>日本</c:v>
                </c:pt>
                <c:pt idx="2">
                  <c:v>德国</c:v>
                </c:pt>
                <c:pt idx="3">
                  <c:v>俄罗斯</c:v>
                </c:pt>
                <c:pt idx="4">
                  <c:v>英国</c:v>
                </c:pt>
                <c:pt idx="5">
                  <c:v>意大利</c:v>
                </c:pt>
                <c:pt idx="6">
                  <c:v>新西兰</c:v>
                </c:pt>
                <c:pt idx="7">
                  <c:v>法国</c:v>
                </c:pt>
                <c:pt idx="8">
                  <c:v>中国</c:v>
                </c:pt>
                <c:pt idx="9">
                  <c:v>韩国</c:v>
                </c:pt>
                <c:pt idx="10">
                  <c:v>其他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33</c:v>
                </c:pt>
                <c:pt idx="1">
                  <c:v>14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D87-4D07-9D92-230CF40D7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040CE-FA36-4417-BBE0-AC58DEC0C34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AEE71-4DF2-42D4-8555-44EE72B15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11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65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3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1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9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{COPY of PSI SC GANTRY}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;VARIABLE J 1 ; {number of iteration} </a:t>
            </a:r>
          </a:p>
          <a:p>
            <a:r>
              <a:rPr lang="en-US" altLang="zh-CN" dirty="0"/>
              <a:t>VARIABLE refresh 1 ; {print picture per refresh}</a:t>
            </a:r>
          </a:p>
          <a:p>
            <a:endParaRPr lang="en-US" altLang="zh-CN" dirty="0"/>
          </a:p>
          <a:p>
            <a:r>
              <a:rPr lang="en-US" altLang="zh-CN" dirty="0"/>
              <a:t>VARIABLE Q1 1 ;</a:t>
            </a:r>
          </a:p>
          <a:p>
            <a:r>
              <a:rPr lang="en-US" altLang="zh-CN" dirty="0"/>
              <a:t>VARIABLE Q2 1 ;</a:t>
            </a:r>
          </a:p>
          <a:p>
            <a:r>
              <a:rPr lang="en-US" altLang="zh-CN" dirty="0"/>
              <a:t>VARIABLE AQ1 1 2 ;{ARRAY}</a:t>
            </a:r>
          </a:p>
          <a:p>
            <a:r>
              <a:rPr lang="en-US" altLang="zh-CN" dirty="0"/>
              <a:t>VARIABLE AQ2 1 2 ;</a:t>
            </a:r>
          </a:p>
          <a:p>
            <a:endParaRPr lang="en-US" altLang="zh-CN" dirty="0"/>
          </a:p>
          <a:p>
            <a:r>
              <a:rPr lang="en-US" altLang="zh-CN" dirty="0"/>
              <a:t>VARIABLE QS_Q 1 ; VARIABLE QS_S 1 ; VARIABLE QS_S2 1 ; </a:t>
            </a:r>
          </a:p>
          <a:p>
            <a:r>
              <a:rPr lang="en-US" altLang="zh-CN" dirty="0"/>
              <a:t>VARIABLE AQS 1 2 ;</a:t>
            </a:r>
          </a:p>
          <a:p>
            <a:r>
              <a:rPr lang="en-US" altLang="zh-CN" dirty="0"/>
              <a:t>VARIABLE AQS2 1 2 ;</a:t>
            </a:r>
          </a:p>
          <a:p>
            <a:endParaRPr lang="en-US" altLang="zh-CN" dirty="0"/>
          </a:p>
          <a:p>
            <a:r>
              <a:rPr lang="en-US" altLang="zh-CN" dirty="0"/>
              <a:t>VARIABLE DQS_Q 1 ; VARIABLE DQS_S 1 ;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VARIABLE OBJ1 1 ; VARIABLE OBJ2 1 ; VARIABLE OBJ3 1 ;</a:t>
            </a:r>
          </a:p>
          <a:p>
            <a:r>
              <a:rPr lang="en-US" altLang="zh-CN" dirty="0"/>
              <a:t>VARIABLE OBJ4 1 ; VARIABLE OBJ5 1 ; VARIABLE OBJ6 1 ;</a:t>
            </a:r>
          </a:p>
          <a:p>
            <a:r>
              <a:rPr lang="en-US" altLang="zh-CN" dirty="0"/>
              <a:t>VARIABLE OBJ7 1 ; VARIABLE OBJ8 1 ; VARIABLE OBJ9 1 ;</a:t>
            </a:r>
          </a:p>
          <a:p>
            <a:r>
              <a:rPr lang="en-US" altLang="zh-CN" dirty="0"/>
              <a:t>VARIABLE OBJ10 1 ; VARIABLE OBJ11 1 ; VARIABLE OBJ12 1 ;</a:t>
            </a:r>
          </a:p>
          <a:p>
            <a:endParaRPr lang="en-US" altLang="zh-CN" dirty="0"/>
          </a:p>
          <a:p>
            <a:r>
              <a:rPr lang="en-US" altLang="zh-CN" dirty="0"/>
              <a:t>VARIABLE OBJ_R16_1 1 ;</a:t>
            </a:r>
          </a:p>
          <a:p>
            <a:r>
              <a:rPr lang="en-US" altLang="zh-CN" dirty="0"/>
              <a:t>VARIABLE OBJ_R26_1 1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{ OFF_RECORD_EN := 1 ; }</a:t>
            </a:r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1 ; {print picture per refresh}</a:t>
            </a:r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r>
              <a:rPr lang="en-US" altLang="zh-CN" dirty="0"/>
              <a:t>Q1 :=  1.032171109271488 ;</a:t>
            </a:r>
          </a:p>
          <a:p>
            <a:r>
              <a:rPr lang="en-US" altLang="zh-CN" dirty="0"/>
              <a:t>Q2 := -1.063606184511317 ;</a:t>
            </a:r>
          </a:p>
          <a:p>
            <a:r>
              <a:rPr lang="en-US" altLang="zh-CN" dirty="0"/>
              <a:t>QS_Q :=  1.753291176677337 ;</a:t>
            </a:r>
          </a:p>
          <a:p>
            <a:r>
              <a:rPr lang="en-US" altLang="zh-CN" dirty="0"/>
              <a:t>QS_S :=  218.1213870714910 ;</a:t>
            </a:r>
          </a:p>
          <a:p>
            <a:r>
              <a:rPr lang="en-US" altLang="zh-CN" dirty="0"/>
              <a:t>QS_S2 := 0.0000000000000000E+000 ;</a:t>
            </a:r>
          </a:p>
          <a:p>
            <a:r>
              <a:rPr lang="en-US" altLang="zh-CN" dirty="0"/>
              <a:t>DQS_Q := 0.2787329666990407 ;</a:t>
            </a:r>
          </a:p>
          <a:p>
            <a:r>
              <a:rPr lang="en-US" altLang="zh-CN" dirty="0"/>
              <a:t>DQS_S :=  75.00000000000000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  Q1 Q2 QS_Q DQS_Q  QS_S {DQS_S};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AQ1(1) := Q1 ; AQ1(2) := 0.0 ; </a:t>
            </a:r>
          </a:p>
          <a:p>
            <a:r>
              <a:rPr lang="en-US" altLang="zh-CN" dirty="0"/>
              <a:t>  AQ2(1) := Q2 ; AQ2(2) := 0.0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AQS(1) := QS_Q ; AQS(2) := QS_S ;</a:t>
            </a:r>
          </a:p>
          <a:p>
            <a:r>
              <a:rPr lang="en-US" altLang="zh-CN" dirty="0"/>
              <a:t>  AQS2(1) := QS_Q ; AQS2(2) := QS_S2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185 ; {particle type = proton, kinetic energy = 250MeV}</a:t>
            </a:r>
          </a:p>
          <a:p>
            <a:r>
              <a:rPr lang="en-US" altLang="zh-CN" dirty="0"/>
              <a:t>  SB 4.5E-3 6.66E-3 0    4.5E-3 6.66E-3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ENVEL ;</a:t>
            </a:r>
          </a:p>
          <a:p>
            <a:r>
              <a:rPr lang="en-US" altLang="zh-CN" dirty="0"/>
              <a:t>  UM ;    {sets map to unity}</a:t>
            </a:r>
          </a:p>
          <a:p>
            <a:r>
              <a:rPr lang="en-US" altLang="zh-CN" dirty="0"/>
              <a:t>  BP ; FR 0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1.824 ;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MM .335 AQS 2 .11 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1.824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OBJ_R16_1 := ABS(ME(1,6)) ;</a:t>
            </a:r>
          </a:p>
          <a:p>
            <a:r>
              <a:rPr lang="en-US" altLang="zh-CN" dirty="0"/>
              <a:t>  OBJ_R26_1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OBJ1 := ME(1,2);</a:t>
            </a:r>
          </a:p>
          <a:p>
            <a:r>
              <a:rPr lang="en-US" altLang="zh-CN" dirty="0"/>
              <a:t>  { OBJ3 := ME(2,1); }</a:t>
            </a:r>
          </a:p>
          <a:p>
            <a:r>
              <a:rPr lang="en-US" altLang="zh-CN" dirty="0"/>
              <a:t>  OBJ2 := ME(3,4); </a:t>
            </a:r>
          </a:p>
          <a:p>
            <a:r>
              <a:rPr lang="en-US" altLang="zh-CN" dirty="0"/>
              <a:t>  { OBJ4 := ME(4,3);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OBJ5 := ABS(ME(1,1)) - ABS(ME(3,3));</a:t>
            </a:r>
          </a:p>
          <a:p>
            <a:r>
              <a:rPr lang="en-US" altLang="zh-CN" dirty="0"/>
              <a:t>  { OBJ6 := ABS(ME(3,3)) - 1; }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OBJ8 := ABS(ME(1,26))/1;   </a:t>
            </a:r>
          </a:p>
          <a:p>
            <a:r>
              <a:rPr lang="en-US" altLang="zh-CN" dirty="0"/>
              <a:t>   OBJ9 := ABS(ME(3,46))/1;   </a:t>
            </a:r>
          </a:p>
          <a:p>
            <a:r>
              <a:rPr lang="en-US" altLang="zh-CN" dirty="0"/>
              <a:t>   OBJ10 := ABS(ME(2,26))/100;</a:t>
            </a:r>
          </a:p>
          <a:p>
            <a:r>
              <a:rPr lang="en-US" altLang="zh-CN" dirty="0"/>
              <a:t>   OBJ11 := ABS(ME(4,46))/100;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;</a:t>
            </a:r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2000000 4 OBJ1 OBJ2 OBJ3 OBJ4 OBJ5 OBJ6 OBJ7 OBJ8 OBJ9 OBJ10 OBJ11  OBJ_R16_1 OBJ_R26_1 ;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 ;</a:t>
            </a:r>
          </a:p>
          <a:p>
            <a:r>
              <a:rPr lang="en-US" altLang="zh-CN" dirty="0"/>
              <a:t>  WRITE 6 'QS' 'Q1 := '&amp;ST(Q1)&amp;' ;' 'Q2 := '&amp;ST(Q2)&amp;' ;' 'QS_Q := '&amp;ST(QS_Q)&amp;' ;' 'QS_S := '&amp;ST(QS_S)&amp;' ;' 'QS_S2 := '&amp;ST(QS_S2)&amp;' ;'  'DQS_Q := '&amp;ST(DQS_Q)&amp;' ;' 'DQS_S := '&amp;ST(DQS_S)&amp;' ;'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D0A09-18D1-4D4D-A02C-F2EFE09C4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48B85A-0416-471E-9011-3D490DDB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082F-7E03-4998-84A5-D5EAD78F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A27F7-A291-4170-8AB7-31CDD932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E1AE5-58C7-4EA7-B052-F52AA9FC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4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E6F98-3E07-400D-AF0C-B1919FB8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701E8A-B3E1-4EF2-8D6C-8733A43BB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E421D-96EC-49C4-A8D2-E9D0AC54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2CF3C-099C-4EC5-A496-76E69BF9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05744-F478-44B7-8C0C-B87954BC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30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84AA20-5159-49E0-AE34-66171333B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F671E8-628C-415E-87ED-62E874D7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E2D654-C464-40DE-B682-4496D164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B610F-20CB-455B-95CA-B5B8730A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29A6C1-8761-470B-84AB-F763CE95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7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E0F3A-0BFB-4058-9E58-A3077A9E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94052-354C-4AE8-BC0B-FA2E014B8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EC8C0-2BAD-453C-8E90-F4656904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6A430-CE01-455F-8A90-43E2F500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B81CC-F81F-4C0D-8744-7B612B8A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8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8DFC6-A5AE-4B16-B910-C2C2FFB39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404E7-26F2-47BE-99E2-88F28DE52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CFFAE-D039-4D2D-AD09-BAD7EE20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1D717-14E5-4D13-AE5F-D5660CB0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ECA38-C464-4591-B3F1-158C0D9F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8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E927D-D224-42DB-8B6B-ACBA05A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BDAA8-90A7-4024-8969-F7D233C95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7DF4B-528E-4D21-A21D-99FC5C637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3E5DD8-336C-484D-A459-EA2AF9E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F3DE0F-4B2B-4798-AF43-8364DC3B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EDD183-F897-4559-AFB9-291CCB2D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60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86D6A-FFAF-41E7-B5C8-5105E8AD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43C3FB-CC86-4D7C-97C4-7526399E1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90C030-2D32-4D65-9399-B7172ED01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2036B7-6BF2-457E-BE78-55E7828AD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D86A49-5882-4FCD-A107-E7869CF1F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E516F-B26E-4579-877E-13FCC003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3A7504-C57E-411E-8E66-EBCB0ED1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8443E8-19A3-4617-A7B7-32E3C9AF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0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8DC38-0B23-4D6C-8849-E57BCB1E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A1CAE5-5BA9-4123-959C-B0BCDB67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3C5F13-EC59-4DD8-8089-B0D9B478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142C4-36AC-426B-81A6-0EC2C4BF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F4B667-8894-4201-945F-3E7000F0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6CD8E1-6AD8-42B2-BE51-2B1FA81C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89CDE3-3E4A-421E-8D2B-0F0C7F5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9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4580-567E-4E8E-95FC-8AA32B9A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583D3-65AF-4A9F-9157-6487CDFAD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19D6D2-0E87-4164-80D8-FBAD054D2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DB463-41B4-4A69-BFAE-B21BE4F2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DDFFDE-74E1-4207-904E-3D2F73A8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37F369-4E7E-41DE-A368-42326AB6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AC2D1-3BC1-4708-A620-5655AF26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0DEF35-C68A-48B9-80E6-717D694CE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529A80-937B-4B66-B39B-AE3DD2E0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CC74A-3F79-4DF3-B84B-5E205034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77D9C-9C5D-495B-BD8E-5CEDD26C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10B93-BD06-4FBD-8114-B5FE4FA4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9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1B581D-526E-4B42-87A4-4FF360D1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46CA7-9630-4758-8280-C9F01E8A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A8156D-523F-47D8-AE02-9E319B7D5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8D7B6-23DC-4519-8797-E874254CC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99DA09-6667-4197-B23C-4CC950C40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4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504DD4-EA63-4D07-839E-AB51449EAE18}"/>
              </a:ext>
            </a:extLst>
          </p:cNvPr>
          <p:cNvSpPr txBox="1"/>
          <p:nvPr/>
        </p:nvSpPr>
        <p:spPr>
          <a:xfrm>
            <a:off x="186431" y="1597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桥接设计模式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F0D3A-9CB1-4744-8729-9EF8B6F514C7}"/>
              </a:ext>
            </a:extLst>
          </p:cNvPr>
          <p:cNvSpPr/>
          <p:nvPr/>
        </p:nvSpPr>
        <p:spPr>
          <a:xfrm>
            <a:off x="2423763" y="1333318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A87FEC-588F-4DB8-A95A-42D35F92B3DC}"/>
              </a:ext>
            </a:extLst>
          </p:cNvPr>
          <p:cNvSpPr/>
          <p:nvPr/>
        </p:nvSpPr>
        <p:spPr>
          <a:xfrm>
            <a:off x="4252564" y="129281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82B4D74-2E96-42BD-800C-1AF2D32FAD2A}"/>
              </a:ext>
            </a:extLst>
          </p:cNvPr>
          <p:cNvSpPr/>
          <p:nvPr/>
        </p:nvSpPr>
        <p:spPr>
          <a:xfrm>
            <a:off x="5826872" y="129281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679E3F-0314-4EBB-B3BB-BC12A75A5E44}"/>
              </a:ext>
            </a:extLst>
          </p:cNvPr>
          <p:cNvSpPr txBox="1"/>
          <p:nvPr/>
        </p:nvSpPr>
        <p:spPr>
          <a:xfrm>
            <a:off x="4147389" y="18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172D0D3-DAC5-4F7C-BAA8-01F1AEA222E7}"/>
              </a:ext>
            </a:extLst>
          </p:cNvPr>
          <p:cNvSpPr/>
          <p:nvPr/>
        </p:nvSpPr>
        <p:spPr>
          <a:xfrm>
            <a:off x="4147389" y="1881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BA2B9AC-2FE0-4A2A-AD76-21FC3A20A52C}"/>
              </a:ext>
            </a:extLst>
          </p:cNvPr>
          <p:cNvGrpSpPr/>
          <p:nvPr/>
        </p:nvGrpSpPr>
        <p:grpSpPr>
          <a:xfrm rot="19610589" flipV="1">
            <a:off x="2944124" y="908340"/>
            <a:ext cx="1070860" cy="192872"/>
            <a:chOff x="1065320" y="1225118"/>
            <a:chExt cx="1642366" cy="284085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C38AF8-ED4A-4657-9C6B-63A77780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5EB50066-A8E1-4EDD-AEC2-EE903FCD28F1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4A64EF-7B0B-4A36-9F24-07927EE00360}"/>
              </a:ext>
            </a:extLst>
          </p:cNvPr>
          <p:cNvGrpSpPr/>
          <p:nvPr/>
        </p:nvGrpSpPr>
        <p:grpSpPr>
          <a:xfrm rot="12540838" flipV="1">
            <a:off x="5037686" y="877445"/>
            <a:ext cx="1070860" cy="192872"/>
            <a:chOff x="1065320" y="1225118"/>
            <a:chExt cx="1642366" cy="284085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E7CF24D-0DDC-468E-9959-8E62F8A65679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0B49551-046A-4AE0-96F3-A898F7B77C19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3DEAAC6-16AF-4BB2-A836-7C37001B92B2}"/>
              </a:ext>
            </a:extLst>
          </p:cNvPr>
          <p:cNvCxnSpPr>
            <a:cxnSpLocks/>
          </p:cNvCxnSpPr>
          <p:nvPr/>
        </p:nvCxnSpPr>
        <p:spPr>
          <a:xfrm flipV="1">
            <a:off x="4577029" y="950234"/>
            <a:ext cx="0" cy="23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F8E925C2-217E-4A99-B498-69DBB5E0E351}"/>
              </a:ext>
            </a:extLst>
          </p:cNvPr>
          <p:cNvSpPr/>
          <p:nvPr/>
        </p:nvSpPr>
        <p:spPr>
          <a:xfrm rot="10800000" flipV="1">
            <a:off x="4470287" y="803106"/>
            <a:ext cx="213485" cy="14712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152C9E-DEA2-4B3E-B868-D355C226677D}"/>
              </a:ext>
            </a:extLst>
          </p:cNvPr>
          <p:cNvSpPr/>
          <p:nvPr/>
        </p:nvSpPr>
        <p:spPr>
          <a:xfrm>
            <a:off x="569810" y="2736540"/>
            <a:ext cx="692460" cy="69246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584B7D-DAC6-45B3-83CC-143190BB4322}"/>
              </a:ext>
            </a:extLst>
          </p:cNvPr>
          <p:cNvSpPr/>
          <p:nvPr/>
        </p:nvSpPr>
        <p:spPr>
          <a:xfrm>
            <a:off x="1406689" y="2736540"/>
            <a:ext cx="692460" cy="69246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71916C7-DE10-44C3-A5F8-D35C3788B7BB}"/>
              </a:ext>
            </a:extLst>
          </p:cNvPr>
          <p:cNvSpPr/>
          <p:nvPr/>
        </p:nvSpPr>
        <p:spPr>
          <a:xfrm>
            <a:off x="2308585" y="2736540"/>
            <a:ext cx="692460" cy="69246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50A1D9F-942D-4DE6-9D34-E54163E72205}"/>
              </a:ext>
            </a:extLst>
          </p:cNvPr>
          <p:cNvSpPr/>
          <p:nvPr/>
        </p:nvSpPr>
        <p:spPr>
          <a:xfrm>
            <a:off x="3486739" y="2736540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6ABFE7C-6B61-4FD4-B570-1DD2A82AC99D}"/>
              </a:ext>
            </a:extLst>
          </p:cNvPr>
          <p:cNvSpPr/>
          <p:nvPr/>
        </p:nvSpPr>
        <p:spPr>
          <a:xfrm>
            <a:off x="4246125" y="2736540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A78C793-0A31-4A4C-920D-AA4600844680}"/>
              </a:ext>
            </a:extLst>
          </p:cNvPr>
          <p:cNvSpPr/>
          <p:nvPr/>
        </p:nvSpPr>
        <p:spPr>
          <a:xfrm>
            <a:off x="5005511" y="2736540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F80E0005-B31B-49BC-B36D-816F81637FE9}"/>
              </a:ext>
            </a:extLst>
          </p:cNvPr>
          <p:cNvSpPr/>
          <p:nvPr/>
        </p:nvSpPr>
        <p:spPr>
          <a:xfrm>
            <a:off x="6103560" y="2736540"/>
            <a:ext cx="803254" cy="692460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C6700E61-93C5-4960-B9BE-C83C134A07B3}"/>
              </a:ext>
            </a:extLst>
          </p:cNvPr>
          <p:cNvSpPr/>
          <p:nvPr/>
        </p:nvSpPr>
        <p:spPr>
          <a:xfrm>
            <a:off x="7037195" y="2736540"/>
            <a:ext cx="803254" cy="692460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AB278C46-18EA-4552-A2EA-7D5AD8AE1733}"/>
              </a:ext>
            </a:extLst>
          </p:cNvPr>
          <p:cNvSpPr/>
          <p:nvPr/>
        </p:nvSpPr>
        <p:spPr>
          <a:xfrm>
            <a:off x="7970830" y="2736540"/>
            <a:ext cx="803254" cy="692460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2EDB18-FF8B-4F17-B498-689471F2741E}"/>
              </a:ext>
            </a:extLst>
          </p:cNvPr>
          <p:cNvCxnSpPr/>
          <p:nvPr/>
        </p:nvCxnSpPr>
        <p:spPr>
          <a:xfrm flipV="1">
            <a:off x="1046038" y="2141187"/>
            <a:ext cx="1053111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BD7142-76ED-4FF5-A42E-F8E82A8EAEC2}"/>
              </a:ext>
            </a:extLst>
          </p:cNvPr>
          <p:cNvCxnSpPr/>
          <p:nvPr/>
        </p:nvCxnSpPr>
        <p:spPr>
          <a:xfrm flipV="1">
            <a:off x="1997636" y="2176698"/>
            <a:ext cx="488272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9FA6736-4357-430D-A96F-AB232A6F980D}"/>
              </a:ext>
            </a:extLst>
          </p:cNvPr>
          <p:cNvCxnSpPr/>
          <p:nvPr/>
        </p:nvCxnSpPr>
        <p:spPr>
          <a:xfrm flipV="1">
            <a:off x="2814382" y="2141187"/>
            <a:ext cx="88777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5309E8F-355B-4AF2-A740-665AFE819B16}"/>
              </a:ext>
            </a:extLst>
          </p:cNvPr>
          <p:cNvCxnSpPr/>
          <p:nvPr/>
        </p:nvCxnSpPr>
        <p:spPr>
          <a:xfrm flipV="1">
            <a:off x="3787273" y="2061475"/>
            <a:ext cx="458852" cy="47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D8C75F-88E4-49A8-BCB9-1A9F0EF19F86}"/>
              </a:ext>
            </a:extLst>
          </p:cNvPr>
          <p:cNvCxnSpPr/>
          <p:nvPr/>
        </p:nvCxnSpPr>
        <p:spPr>
          <a:xfrm flipV="1">
            <a:off x="4577029" y="2150239"/>
            <a:ext cx="0" cy="41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4585BB0-5D17-45BE-B335-432795AFD822}"/>
              </a:ext>
            </a:extLst>
          </p:cNvPr>
          <p:cNvCxnSpPr/>
          <p:nvPr/>
        </p:nvCxnSpPr>
        <p:spPr>
          <a:xfrm flipH="1" flipV="1">
            <a:off x="4938585" y="2141187"/>
            <a:ext cx="313092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8C47EFB-CBFD-4457-AC72-1F265C199B26}"/>
              </a:ext>
            </a:extLst>
          </p:cNvPr>
          <p:cNvCxnSpPr/>
          <p:nvPr/>
        </p:nvCxnSpPr>
        <p:spPr>
          <a:xfrm flipH="1" flipV="1">
            <a:off x="6250900" y="2214282"/>
            <a:ext cx="150061" cy="31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9B26CB4-290D-4A6C-B83F-5A4823F44CC5}"/>
              </a:ext>
            </a:extLst>
          </p:cNvPr>
          <p:cNvCxnSpPr>
            <a:cxnSpLocks/>
          </p:cNvCxnSpPr>
          <p:nvPr/>
        </p:nvCxnSpPr>
        <p:spPr>
          <a:xfrm flipH="1" flipV="1">
            <a:off x="6668596" y="2201668"/>
            <a:ext cx="476436" cy="47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6640FD7-9F6B-4484-B622-8CE931CE8C29}"/>
              </a:ext>
            </a:extLst>
          </p:cNvPr>
          <p:cNvCxnSpPr/>
          <p:nvPr/>
        </p:nvCxnSpPr>
        <p:spPr>
          <a:xfrm flipH="1" flipV="1">
            <a:off x="6782700" y="2025778"/>
            <a:ext cx="1464816" cy="63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9B8B0C8-D6BA-4CA8-95E2-63ED8B8C7205}"/>
              </a:ext>
            </a:extLst>
          </p:cNvPr>
          <p:cNvSpPr/>
          <p:nvPr/>
        </p:nvSpPr>
        <p:spPr>
          <a:xfrm>
            <a:off x="168439" y="5318969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5B95EA6-7818-4DA0-8759-4A572CC02B76}"/>
              </a:ext>
            </a:extLst>
          </p:cNvPr>
          <p:cNvSpPr/>
          <p:nvPr/>
        </p:nvSpPr>
        <p:spPr>
          <a:xfrm>
            <a:off x="1067598" y="531896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02D92CE4-3798-4163-B299-58DB39A3B09C}"/>
              </a:ext>
            </a:extLst>
          </p:cNvPr>
          <p:cNvSpPr/>
          <p:nvPr/>
        </p:nvSpPr>
        <p:spPr>
          <a:xfrm>
            <a:off x="1966739" y="531896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5B45008-FC3F-47E9-AEE8-1C0C5B8CDAF8}"/>
              </a:ext>
            </a:extLst>
          </p:cNvPr>
          <p:cNvSpPr txBox="1"/>
          <p:nvPr/>
        </p:nvSpPr>
        <p:spPr>
          <a:xfrm>
            <a:off x="962423" y="42142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56EEC290-A163-42A7-AE17-B27A647F2FBC}"/>
              </a:ext>
            </a:extLst>
          </p:cNvPr>
          <p:cNvSpPr/>
          <p:nvPr/>
        </p:nvSpPr>
        <p:spPr>
          <a:xfrm>
            <a:off x="919311" y="4190578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B60C588-8334-40F4-A43E-7876144247FC}"/>
              </a:ext>
            </a:extLst>
          </p:cNvPr>
          <p:cNvSpPr txBox="1"/>
          <p:nvPr/>
        </p:nvSpPr>
        <p:spPr>
          <a:xfrm>
            <a:off x="4646736" y="41900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D6265231-96B6-48E2-8079-11E2713D7813}"/>
              </a:ext>
            </a:extLst>
          </p:cNvPr>
          <p:cNvSpPr/>
          <p:nvPr/>
        </p:nvSpPr>
        <p:spPr>
          <a:xfrm>
            <a:off x="4606702" y="41955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5E739C25-BE31-4FF5-85E3-B765B7952733}"/>
              </a:ext>
            </a:extLst>
          </p:cNvPr>
          <p:cNvSpPr/>
          <p:nvPr/>
        </p:nvSpPr>
        <p:spPr>
          <a:xfrm>
            <a:off x="3851166" y="5318969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30C5100E-7FEB-4B1F-92BB-C55008646B78}"/>
              </a:ext>
            </a:extLst>
          </p:cNvPr>
          <p:cNvSpPr/>
          <p:nvPr/>
        </p:nvSpPr>
        <p:spPr>
          <a:xfrm>
            <a:off x="4750325" y="5289514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E174C111-D59C-4CAE-B2EC-FAACD3F83C47}"/>
              </a:ext>
            </a:extLst>
          </p:cNvPr>
          <p:cNvSpPr/>
          <p:nvPr/>
        </p:nvSpPr>
        <p:spPr>
          <a:xfrm>
            <a:off x="5605717" y="5318969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2F2E46D-849E-45A6-993B-F57B6AD4C595}"/>
              </a:ext>
            </a:extLst>
          </p:cNvPr>
          <p:cNvCxnSpPr/>
          <p:nvPr/>
        </p:nvCxnSpPr>
        <p:spPr>
          <a:xfrm flipV="1">
            <a:off x="451668" y="4737470"/>
            <a:ext cx="720436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AD9D002-99F6-493C-A698-CAE2A034A721}"/>
              </a:ext>
            </a:extLst>
          </p:cNvPr>
          <p:cNvCxnSpPr/>
          <p:nvPr/>
        </p:nvCxnSpPr>
        <p:spPr>
          <a:xfrm flipV="1">
            <a:off x="1406689" y="4796918"/>
            <a:ext cx="0" cy="39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9BB0738-2068-400F-A370-CDBB2873942E}"/>
              </a:ext>
            </a:extLst>
          </p:cNvPr>
          <p:cNvCxnSpPr/>
          <p:nvPr/>
        </p:nvCxnSpPr>
        <p:spPr>
          <a:xfrm flipH="1" flipV="1">
            <a:off x="1760058" y="4821382"/>
            <a:ext cx="548527" cy="37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5E00734-9887-4983-8AEB-B85D94CB99DE}"/>
              </a:ext>
            </a:extLst>
          </p:cNvPr>
          <p:cNvCxnSpPr/>
          <p:nvPr/>
        </p:nvCxnSpPr>
        <p:spPr>
          <a:xfrm flipV="1">
            <a:off x="4246125" y="4841931"/>
            <a:ext cx="504200" cy="3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C7564D9-1FE0-4ACC-91D2-A32E620B2E55}"/>
              </a:ext>
            </a:extLst>
          </p:cNvPr>
          <p:cNvCxnSpPr/>
          <p:nvPr/>
        </p:nvCxnSpPr>
        <p:spPr>
          <a:xfrm flipV="1">
            <a:off x="5058108" y="4829664"/>
            <a:ext cx="0" cy="3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2363C8-DC36-4B93-90D6-88BDD37AD5CF}"/>
              </a:ext>
            </a:extLst>
          </p:cNvPr>
          <p:cNvCxnSpPr/>
          <p:nvPr/>
        </p:nvCxnSpPr>
        <p:spPr>
          <a:xfrm flipH="1" flipV="1">
            <a:off x="5298452" y="4841931"/>
            <a:ext cx="528420" cy="35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菱形 88">
            <a:extLst>
              <a:ext uri="{FF2B5EF4-FFF2-40B4-BE49-F238E27FC236}">
                <a16:creationId xmlns:a16="http://schemas.microsoft.com/office/drawing/2014/main" id="{78C59298-AD93-478A-86BE-8CE59872A1BF}"/>
              </a:ext>
            </a:extLst>
          </p:cNvPr>
          <p:cNvSpPr/>
          <p:nvPr/>
        </p:nvSpPr>
        <p:spPr>
          <a:xfrm>
            <a:off x="1822122" y="4352385"/>
            <a:ext cx="488272" cy="20974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AF7B59D2-8FDD-42E8-96F0-EA4B03D3B193}"/>
              </a:ext>
            </a:extLst>
          </p:cNvPr>
          <p:cNvSpPr/>
          <p:nvPr/>
        </p:nvSpPr>
        <p:spPr>
          <a:xfrm rot="5400000">
            <a:off x="4389380" y="4361444"/>
            <a:ext cx="193275" cy="20974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E16FC56-FF1F-41DB-900A-FEE97EACB5B9}"/>
              </a:ext>
            </a:extLst>
          </p:cNvPr>
          <p:cNvCxnSpPr>
            <a:stCxn id="89" idx="3"/>
            <a:endCxn id="90" idx="3"/>
          </p:cNvCxnSpPr>
          <p:nvPr/>
        </p:nvCxnSpPr>
        <p:spPr>
          <a:xfrm>
            <a:off x="2310394" y="4457257"/>
            <a:ext cx="2070752" cy="9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EBFC6751-A877-443C-874E-8969C736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560" y="3462135"/>
            <a:ext cx="3226440" cy="33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81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大苏打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AF82231-A5A6-4210-B60C-F087298D2262}"/>
              </a:ext>
            </a:extLst>
          </p:cNvPr>
          <p:cNvSpPr/>
          <p:nvPr/>
        </p:nvSpPr>
        <p:spPr>
          <a:xfrm>
            <a:off x="9823355" y="5002306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788DB0-1086-4EC0-9327-D8257725EC20}"/>
              </a:ext>
            </a:extLst>
          </p:cNvPr>
          <p:cNvSpPr/>
          <p:nvPr/>
        </p:nvSpPr>
        <p:spPr>
          <a:xfrm>
            <a:off x="10825607" y="5133191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546E6-8944-4515-BC83-E3D5C99BDFA6}"/>
              </a:ext>
            </a:extLst>
          </p:cNvPr>
          <p:cNvSpPr txBox="1"/>
          <p:nvPr/>
        </p:nvSpPr>
        <p:spPr>
          <a:xfrm>
            <a:off x="271106" y="5011069"/>
            <a:ext cx="6415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坐标原点为弯曲</a:t>
            </a:r>
            <a:r>
              <a:rPr lang="en-US" altLang="zh-CN" sz="2400" dirty="0"/>
              <a:t>CCT</a:t>
            </a:r>
            <a:r>
              <a:rPr lang="zh-CN" altLang="en-US" sz="2400" dirty="0"/>
              <a:t>的圆心</a:t>
            </a:r>
            <a:endParaRPr lang="en-US" altLang="zh-CN" sz="2400" dirty="0"/>
          </a:p>
          <a:p>
            <a:r>
              <a:rPr lang="en-US" altLang="zh-CN" sz="2400" dirty="0"/>
              <a:t>CCT</a:t>
            </a:r>
            <a:r>
              <a:rPr lang="zh-CN" altLang="en-US" sz="2400" dirty="0"/>
              <a:t>轴及红线在</a:t>
            </a:r>
            <a:r>
              <a:rPr lang="en-US" altLang="zh-CN" sz="2400" dirty="0"/>
              <a:t>xy</a:t>
            </a:r>
            <a:r>
              <a:rPr lang="zh-CN" altLang="en-US" sz="2400" dirty="0"/>
              <a:t>平面上，是一个半径</a:t>
            </a:r>
            <a:r>
              <a:rPr lang="en-US" altLang="zh-CN" sz="2400" dirty="0"/>
              <a:t>R</a:t>
            </a:r>
            <a:r>
              <a:rPr lang="zh-CN" altLang="en-US" sz="2400" dirty="0"/>
              <a:t>的圆弧</a:t>
            </a:r>
            <a:endParaRPr lang="en-US" altLang="zh-CN" sz="2400" dirty="0"/>
          </a:p>
          <a:p>
            <a:r>
              <a:rPr lang="zh-CN" altLang="en-US" sz="2400" dirty="0"/>
              <a:t>轴起点为</a:t>
            </a:r>
            <a:r>
              <a:rPr lang="en-US" altLang="zh-CN" sz="2400" dirty="0"/>
              <a:t>(R,0,0)</a:t>
            </a:r>
          </a:p>
          <a:p>
            <a:r>
              <a:rPr lang="zh-CN" altLang="en-US" sz="2400" dirty="0"/>
              <a:t>线圈的起始点为</a:t>
            </a:r>
            <a:r>
              <a:rPr lang="en-US" altLang="zh-CN" sz="2400" dirty="0"/>
              <a:t>(R+r,0,0)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719E4D-35F2-41E8-A87A-A15673B26FFB}"/>
              </a:ext>
            </a:extLst>
          </p:cNvPr>
          <p:cNvSpPr txBox="1"/>
          <p:nvPr/>
        </p:nvSpPr>
        <p:spPr>
          <a:xfrm>
            <a:off x="9504684" y="5103784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162816-F5BA-4A57-B55A-0C1BE5CAA090}"/>
              </a:ext>
            </a:extLst>
          </p:cNvPr>
          <p:cNvSpPr txBox="1"/>
          <p:nvPr/>
        </p:nvSpPr>
        <p:spPr>
          <a:xfrm>
            <a:off x="10475648" y="5265857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R+r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394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4A6E5127-EB54-4B7C-8D17-A5342D242A8A}"/>
              </a:ext>
            </a:extLst>
          </p:cNvPr>
          <p:cNvGrpSpPr/>
          <p:nvPr/>
        </p:nvGrpSpPr>
        <p:grpSpPr>
          <a:xfrm>
            <a:off x="1883301" y="820827"/>
            <a:ext cx="7007715" cy="5433352"/>
            <a:chOff x="1883301" y="820827"/>
            <a:chExt cx="7007715" cy="543335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DC6136E-3F84-4E0F-88B1-B9457854E9D0}"/>
                </a:ext>
              </a:extLst>
            </p:cNvPr>
            <p:cNvCxnSpPr>
              <a:cxnSpLocks/>
            </p:cNvCxnSpPr>
            <p:nvPr/>
          </p:nvCxnSpPr>
          <p:spPr>
            <a:xfrm>
              <a:off x="2718817" y="5494766"/>
              <a:ext cx="6156959" cy="7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5E1533F-36DC-4C2A-B35D-9881FB87D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796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9BB5B89-CF49-40D6-84D3-5E80D0DCAB5B}"/>
                </a:ext>
              </a:extLst>
            </p:cNvPr>
            <p:cNvSpPr/>
            <p:nvPr/>
          </p:nvSpPr>
          <p:spPr>
            <a:xfrm>
              <a:off x="2718817" y="1799787"/>
              <a:ext cx="4700016" cy="3678847"/>
            </a:xfrm>
            <a:custGeom>
              <a:avLst/>
              <a:gdLst>
                <a:gd name="connsiteX0" fmla="*/ 0 w 4700016"/>
                <a:gd name="connsiteY0" fmla="*/ 2938183 h 3678847"/>
                <a:gd name="connsiteX1" fmla="*/ 713232 w 4700016"/>
                <a:gd name="connsiteY1" fmla="*/ 2837599 h 3678847"/>
                <a:gd name="connsiteX2" fmla="*/ 1472184 w 4700016"/>
                <a:gd name="connsiteY2" fmla="*/ 2773591 h 3678847"/>
                <a:gd name="connsiteX3" fmla="*/ 2240280 w 4700016"/>
                <a:gd name="connsiteY3" fmla="*/ 2691295 h 3678847"/>
                <a:gd name="connsiteX4" fmla="*/ 3072384 w 4700016"/>
                <a:gd name="connsiteY4" fmla="*/ 2572423 h 3678847"/>
                <a:gd name="connsiteX5" fmla="*/ 3685032 w 4700016"/>
                <a:gd name="connsiteY5" fmla="*/ 2435263 h 3678847"/>
                <a:gd name="connsiteX6" fmla="*/ 4069080 w 4700016"/>
                <a:gd name="connsiteY6" fmla="*/ 2170087 h 3678847"/>
                <a:gd name="connsiteX7" fmla="*/ 4325112 w 4700016"/>
                <a:gd name="connsiteY7" fmla="*/ 1694599 h 3678847"/>
                <a:gd name="connsiteX8" fmla="*/ 4443984 w 4700016"/>
                <a:gd name="connsiteY8" fmla="*/ 1209967 h 3678847"/>
                <a:gd name="connsiteX9" fmla="*/ 4480560 w 4700016"/>
                <a:gd name="connsiteY9" fmla="*/ 798487 h 3678847"/>
                <a:gd name="connsiteX10" fmla="*/ 4507992 w 4700016"/>
                <a:gd name="connsiteY10" fmla="*/ 478447 h 3678847"/>
                <a:gd name="connsiteX11" fmla="*/ 4535424 w 4700016"/>
                <a:gd name="connsiteY11" fmla="*/ 130975 h 3678847"/>
                <a:gd name="connsiteX12" fmla="*/ 4562856 w 4700016"/>
                <a:gd name="connsiteY12" fmla="*/ 12103 h 3678847"/>
                <a:gd name="connsiteX13" fmla="*/ 4599432 w 4700016"/>
                <a:gd name="connsiteY13" fmla="*/ 396151 h 3678847"/>
                <a:gd name="connsiteX14" fmla="*/ 4617720 w 4700016"/>
                <a:gd name="connsiteY14" fmla="*/ 880783 h 3678847"/>
                <a:gd name="connsiteX15" fmla="*/ 4636008 w 4700016"/>
                <a:gd name="connsiteY15" fmla="*/ 1923199 h 3678847"/>
                <a:gd name="connsiteX16" fmla="*/ 4654296 w 4700016"/>
                <a:gd name="connsiteY16" fmla="*/ 3075343 h 3678847"/>
                <a:gd name="connsiteX17" fmla="*/ 4700016 w 4700016"/>
                <a:gd name="connsiteY17" fmla="*/ 3678847 h 36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00016" h="3678847">
                  <a:moveTo>
                    <a:pt x="0" y="2938183"/>
                  </a:moveTo>
                  <a:cubicBezTo>
                    <a:pt x="233934" y="2901607"/>
                    <a:pt x="467868" y="2865031"/>
                    <a:pt x="713232" y="2837599"/>
                  </a:cubicBezTo>
                  <a:cubicBezTo>
                    <a:pt x="958596" y="2810167"/>
                    <a:pt x="1217676" y="2797975"/>
                    <a:pt x="1472184" y="2773591"/>
                  </a:cubicBezTo>
                  <a:cubicBezTo>
                    <a:pt x="1726692" y="2749207"/>
                    <a:pt x="1973580" y="2724823"/>
                    <a:pt x="2240280" y="2691295"/>
                  </a:cubicBezTo>
                  <a:cubicBezTo>
                    <a:pt x="2506980" y="2657767"/>
                    <a:pt x="2831592" y="2615095"/>
                    <a:pt x="3072384" y="2572423"/>
                  </a:cubicBezTo>
                  <a:cubicBezTo>
                    <a:pt x="3313176" y="2529751"/>
                    <a:pt x="3518916" y="2502319"/>
                    <a:pt x="3685032" y="2435263"/>
                  </a:cubicBezTo>
                  <a:cubicBezTo>
                    <a:pt x="3851148" y="2368207"/>
                    <a:pt x="3962400" y="2293531"/>
                    <a:pt x="4069080" y="2170087"/>
                  </a:cubicBezTo>
                  <a:cubicBezTo>
                    <a:pt x="4175760" y="2046643"/>
                    <a:pt x="4262628" y="1854619"/>
                    <a:pt x="4325112" y="1694599"/>
                  </a:cubicBezTo>
                  <a:cubicBezTo>
                    <a:pt x="4387596" y="1534579"/>
                    <a:pt x="4418076" y="1359319"/>
                    <a:pt x="4443984" y="1209967"/>
                  </a:cubicBezTo>
                  <a:cubicBezTo>
                    <a:pt x="4469892" y="1060615"/>
                    <a:pt x="4469892" y="920407"/>
                    <a:pt x="4480560" y="798487"/>
                  </a:cubicBezTo>
                  <a:cubicBezTo>
                    <a:pt x="4491228" y="676567"/>
                    <a:pt x="4498848" y="589699"/>
                    <a:pt x="4507992" y="478447"/>
                  </a:cubicBezTo>
                  <a:cubicBezTo>
                    <a:pt x="4517136" y="367195"/>
                    <a:pt x="4526280" y="208699"/>
                    <a:pt x="4535424" y="130975"/>
                  </a:cubicBezTo>
                  <a:cubicBezTo>
                    <a:pt x="4544568" y="53251"/>
                    <a:pt x="4552188" y="-32093"/>
                    <a:pt x="4562856" y="12103"/>
                  </a:cubicBezTo>
                  <a:cubicBezTo>
                    <a:pt x="4573524" y="56299"/>
                    <a:pt x="4590288" y="251371"/>
                    <a:pt x="4599432" y="396151"/>
                  </a:cubicBezTo>
                  <a:cubicBezTo>
                    <a:pt x="4608576" y="540931"/>
                    <a:pt x="4611624" y="626275"/>
                    <a:pt x="4617720" y="880783"/>
                  </a:cubicBezTo>
                  <a:cubicBezTo>
                    <a:pt x="4623816" y="1135291"/>
                    <a:pt x="4629912" y="1557439"/>
                    <a:pt x="4636008" y="1923199"/>
                  </a:cubicBezTo>
                  <a:cubicBezTo>
                    <a:pt x="4642104" y="2288959"/>
                    <a:pt x="4643628" y="2782735"/>
                    <a:pt x="4654296" y="3075343"/>
                  </a:cubicBezTo>
                  <a:cubicBezTo>
                    <a:pt x="4664964" y="3367951"/>
                    <a:pt x="4682490" y="3523399"/>
                    <a:pt x="4700016" y="36788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1506937-D910-44A1-8088-4ED58012A229}"/>
                </a:ext>
              </a:extLst>
            </p:cNvPr>
            <p:cNvSpPr/>
            <p:nvPr/>
          </p:nvSpPr>
          <p:spPr>
            <a:xfrm>
              <a:off x="2737104" y="1717451"/>
              <a:ext cx="6153912" cy="3758184"/>
            </a:xfrm>
            <a:custGeom>
              <a:avLst/>
              <a:gdLst>
                <a:gd name="connsiteX0" fmla="*/ 0 w 6153912"/>
                <a:gd name="connsiteY0" fmla="*/ 3758184 h 3758184"/>
                <a:gd name="connsiteX1" fmla="*/ 356616 w 6153912"/>
                <a:gd name="connsiteY1" fmla="*/ 2002536 h 3758184"/>
                <a:gd name="connsiteX2" fmla="*/ 731520 w 6153912"/>
                <a:gd name="connsiteY2" fmla="*/ 621792 h 3758184"/>
                <a:gd name="connsiteX3" fmla="*/ 950976 w 6153912"/>
                <a:gd name="connsiteY3" fmla="*/ 173736 h 3758184"/>
                <a:gd name="connsiteX4" fmla="*/ 1216152 w 6153912"/>
                <a:gd name="connsiteY4" fmla="*/ 0 h 3758184"/>
                <a:gd name="connsiteX5" fmla="*/ 1892808 w 6153912"/>
                <a:gd name="connsiteY5" fmla="*/ 173736 h 3758184"/>
                <a:gd name="connsiteX6" fmla="*/ 6153912 w 6153912"/>
                <a:gd name="connsiteY6" fmla="*/ 1225296 h 375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3912" h="3758184">
                  <a:moveTo>
                    <a:pt x="0" y="3758184"/>
                  </a:moveTo>
                  <a:cubicBezTo>
                    <a:pt x="117348" y="3141726"/>
                    <a:pt x="234696" y="2525268"/>
                    <a:pt x="356616" y="2002536"/>
                  </a:cubicBezTo>
                  <a:cubicBezTo>
                    <a:pt x="478536" y="1479804"/>
                    <a:pt x="632460" y="926592"/>
                    <a:pt x="731520" y="621792"/>
                  </a:cubicBezTo>
                  <a:cubicBezTo>
                    <a:pt x="830580" y="316992"/>
                    <a:pt x="870204" y="277368"/>
                    <a:pt x="950976" y="173736"/>
                  </a:cubicBezTo>
                  <a:cubicBezTo>
                    <a:pt x="1031748" y="70104"/>
                    <a:pt x="1059180" y="0"/>
                    <a:pt x="1216152" y="0"/>
                  </a:cubicBezTo>
                  <a:cubicBezTo>
                    <a:pt x="1373124" y="0"/>
                    <a:pt x="1892808" y="173736"/>
                    <a:pt x="1892808" y="173736"/>
                  </a:cubicBezTo>
                  <a:lnTo>
                    <a:pt x="6153912" y="1225296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71F3DF-EEB8-4B82-98CE-3F9D1B1B17D9}"/>
                </a:ext>
              </a:extLst>
            </p:cNvPr>
            <p:cNvSpPr/>
            <p:nvPr/>
          </p:nvSpPr>
          <p:spPr>
            <a:xfrm>
              <a:off x="2737104" y="1744883"/>
              <a:ext cx="4800600" cy="3724753"/>
            </a:xfrm>
            <a:custGeom>
              <a:avLst/>
              <a:gdLst>
                <a:gd name="connsiteX0" fmla="*/ 0 w 4800600"/>
                <a:gd name="connsiteY0" fmla="*/ 745333 h 3724753"/>
                <a:gd name="connsiteX1" fmla="*/ 91440 w 4800600"/>
                <a:gd name="connsiteY1" fmla="*/ 471013 h 3724753"/>
                <a:gd name="connsiteX2" fmla="*/ 304800 w 4800600"/>
                <a:gd name="connsiteY2" fmla="*/ 272893 h 3724753"/>
                <a:gd name="connsiteX3" fmla="*/ 792480 w 4800600"/>
                <a:gd name="connsiteY3" fmla="*/ 29053 h 3724753"/>
                <a:gd name="connsiteX4" fmla="*/ 1005840 w 4800600"/>
                <a:gd name="connsiteY4" fmla="*/ 13813 h 3724753"/>
                <a:gd name="connsiteX5" fmla="*/ 1127760 w 4800600"/>
                <a:gd name="connsiteY5" fmla="*/ 112873 h 3724753"/>
                <a:gd name="connsiteX6" fmla="*/ 1219200 w 4800600"/>
                <a:gd name="connsiteY6" fmla="*/ 295753 h 3724753"/>
                <a:gd name="connsiteX7" fmla="*/ 1333500 w 4800600"/>
                <a:gd name="connsiteY7" fmla="*/ 760573 h 3724753"/>
                <a:gd name="connsiteX8" fmla="*/ 1539240 w 4800600"/>
                <a:gd name="connsiteY8" fmla="*/ 2162653 h 3724753"/>
                <a:gd name="connsiteX9" fmla="*/ 1676400 w 4800600"/>
                <a:gd name="connsiteY9" fmla="*/ 3206593 h 3724753"/>
                <a:gd name="connsiteX10" fmla="*/ 1798320 w 4800600"/>
                <a:gd name="connsiteY10" fmla="*/ 3633313 h 3724753"/>
                <a:gd name="connsiteX11" fmla="*/ 2194560 w 4800600"/>
                <a:gd name="connsiteY11" fmla="*/ 3694273 h 3724753"/>
                <a:gd name="connsiteX12" fmla="*/ 4800600 w 4800600"/>
                <a:gd name="connsiteY12" fmla="*/ 3724753 h 372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00600" h="3724753">
                  <a:moveTo>
                    <a:pt x="0" y="745333"/>
                  </a:moveTo>
                  <a:cubicBezTo>
                    <a:pt x="20320" y="647543"/>
                    <a:pt x="40640" y="549753"/>
                    <a:pt x="91440" y="471013"/>
                  </a:cubicBezTo>
                  <a:cubicBezTo>
                    <a:pt x="142240" y="392273"/>
                    <a:pt x="187960" y="346553"/>
                    <a:pt x="304800" y="272893"/>
                  </a:cubicBezTo>
                  <a:cubicBezTo>
                    <a:pt x="421640" y="199233"/>
                    <a:pt x="675640" y="72233"/>
                    <a:pt x="792480" y="29053"/>
                  </a:cubicBezTo>
                  <a:cubicBezTo>
                    <a:pt x="909320" y="-14127"/>
                    <a:pt x="949960" y="-157"/>
                    <a:pt x="1005840" y="13813"/>
                  </a:cubicBezTo>
                  <a:cubicBezTo>
                    <a:pt x="1061720" y="27783"/>
                    <a:pt x="1092200" y="65883"/>
                    <a:pt x="1127760" y="112873"/>
                  </a:cubicBezTo>
                  <a:cubicBezTo>
                    <a:pt x="1163320" y="159863"/>
                    <a:pt x="1184910" y="187803"/>
                    <a:pt x="1219200" y="295753"/>
                  </a:cubicBezTo>
                  <a:cubicBezTo>
                    <a:pt x="1253490" y="403703"/>
                    <a:pt x="1280160" y="449423"/>
                    <a:pt x="1333500" y="760573"/>
                  </a:cubicBezTo>
                  <a:cubicBezTo>
                    <a:pt x="1386840" y="1071723"/>
                    <a:pt x="1482090" y="1754983"/>
                    <a:pt x="1539240" y="2162653"/>
                  </a:cubicBezTo>
                  <a:cubicBezTo>
                    <a:pt x="1596390" y="2570323"/>
                    <a:pt x="1633220" y="2961483"/>
                    <a:pt x="1676400" y="3206593"/>
                  </a:cubicBezTo>
                  <a:cubicBezTo>
                    <a:pt x="1719580" y="3451703"/>
                    <a:pt x="1711960" y="3552033"/>
                    <a:pt x="1798320" y="3633313"/>
                  </a:cubicBezTo>
                  <a:cubicBezTo>
                    <a:pt x="1884680" y="3714593"/>
                    <a:pt x="1694180" y="3679033"/>
                    <a:pt x="2194560" y="3694273"/>
                  </a:cubicBezTo>
                  <a:cubicBezTo>
                    <a:pt x="2694940" y="3709513"/>
                    <a:pt x="4361180" y="3720943"/>
                    <a:pt x="4800600" y="3724753"/>
                  </a:cubicBezTo>
                </a:path>
              </a:pathLst>
            </a:custGeom>
            <a:noFill/>
            <a:ln w="19050">
              <a:solidFill>
                <a:srgbClr val="333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41DB507-820A-4410-BEE0-C22E14E23D00}"/>
                </a:ext>
              </a:extLst>
            </p:cNvPr>
            <p:cNvCxnSpPr/>
            <p:nvPr/>
          </p:nvCxnSpPr>
          <p:spPr>
            <a:xfrm>
              <a:off x="3633537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242ACC3-F45A-402F-A9E4-3B5714C7F9E1}"/>
                </a:ext>
              </a:extLst>
            </p:cNvPr>
            <p:cNvCxnSpPr/>
            <p:nvPr/>
          </p:nvCxnSpPr>
          <p:spPr>
            <a:xfrm>
              <a:off x="4523873" y="5389371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3E32263-6051-42FF-BC94-3B334817A595}"/>
                </a:ext>
              </a:extLst>
            </p:cNvPr>
            <p:cNvCxnSpPr/>
            <p:nvPr/>
          </p:nvCxnSpPr>
          <p:spPr>
            <a:xfrm>
              <a:off x="5384800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DDC2413-B507-45D2-9747-6B42F9C79847}"/>
                </a:ext>
              </a:extLst>
            </p:cNvPr>
            <p:cNvCxnSpPr/>
            <p:nvPr/>
          </p:nvCxnSpPr>
          <p:spPr>
            <a:xfrm>
              <a:off x="6248400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84C0167-29A8-4A65-B438-D25C7E05E03D}"/>
                </a:ext>
              </a:extLst>
            </p:cNvPr>
            <p:cNvCxnSpPr/>
            <p:nvPr/>
          </p:nvCxnSpPr>
          <p:spPr>
            <a:xfrm>
              <a:off x="7138736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AD80A29-705B-4DE4-AACD-532A56E1EFD9}"/>
                </a:ext>
              </a:extLst>
            </p:cNvPr>
            <p:cNvCxnSpPr/>
            <p:nvPr/>
          </p:nvCxnSpPr>
          <p:spPr>
            <a:xfrm>
              <a:off x="8013031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6735B65-44AF-4793-A2EA-4314D1D522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4688865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CCA9A9D-872E-4ABD-87C3-BF29155978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60" y="3934886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2FA6CB5-5A88-4B06-83A6-1D8F2A9D65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19" y="318090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7F4E6B0-239B-42B9-9F7A-4052A87942B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20" y="242692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F72E9D7-53E2-4C10-9E08-F97821C953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8" y="167599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52A6DAF-4128-4555-B0E7-3B366618A5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92201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F16DD8E-D09F-4561-88B9-8C3AD5225835}"/>
                </a:ext>
              </a:extLst>
            </p:cNvPr>
            <p:cNvSpPr txBox="1"/>
            <p:nvPr/>
          </p:nvSpPr>
          <p:spPr>
            <a:xfrm>
              <a:off x="2241084" y="82082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1.2</a:t>
              </a:r>
              <a:endParaRPr lang="zh-CN" altLang="en-US" sz="14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01347D4-E029-4E0B-849E-A0BD877DDCF6}"/>
                </a:ext>
              </a:extLst>
            </p:cNvPr>
            <p:cNvSpPr txBox="1"/>
            <p:nvPr/>
          </p:nvSpPr>
          <p:spPr>
            <a:xfrm>
              <a:off x="2241084" y="1571874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1.0</a:t>
              </a:r>
              <a:endParaRPr lang="zh-CN" altLang="en-US" sz="14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547BB2D-8A4F-4050-8038-353E9E1F3E0B}"/>
                </a:ext>
              </a:extLst>
            </p:cNvPr>
            <p:cNvSpPr txBox="1"/>
            <p:nvPr/>
          </p:nvSpPr>
          <p:spPr>
            <a:xfrm>
              <a:off x="2231788" y="2322921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0.8</a:t>
              </a:r>
              <a:endParaRPr lang="zh-CN" altLang="en-US" sz="14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05CD3F9-18A6-46DE-BC3A-51882CDF42DE}"/>
                </a:ext>
              </a:extLst>
            </p:cNvPr>
            <p:cNvSpPr txBox="1"/>
            <p:nvPr/>
          </p:nvSpPr>
          <p:spPr>
            <a:xfrm>
              <a:off x="2216681" y="3073968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0.6</a:t>
              </a:r>
              <a:endParaRPr lang="zh-CN" altLang="en-US" sz="14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73B0610-D1B8-4CB4-9F69-0A6BF733A892}"/>
                </a:ext>
              </a:extLst>
            </p:cNvPr>
            <p:cNvSpPr txBox="1"/>
            <p:nvPr/>
          </p:nvSpPr>
          <p:spPr>
            <a:xfrm>
              <a:off x="2213834" y="382501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0.4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CBBCD3-73C7-43C0-98E9-9730EFA3C7B7}"/>
                </a:ext>
              </a:extLst>
            </p:cNvPr>
            <p:cNvSpPr txBox="1"/>
            <p:nvPr/>
          </p:nvSpPr>
          <p:spPr>
            <a:xfrm>
              <a:off x="2199524" y="458343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0.2</a:t>
              </a:r>
              <a:endParaRPr lang="zh-CN" altLang="en-US" sz="1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DDBED0C-050F-4936-A55B-274EDA572860}"/>
                </a:ext>
              </a:extLst>
            </p:cNvPr>
            <p:cNvSpPr txBox="1"/>
            <p:nvPr/>
          </p:nvSpPr>
          <p:spPr>
            <a:xfrm>
              <a:off x="2341256" y="5324745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</a:t>
              </a:r>
              <a:endParaRPr lang="zh-CN" altLang="en-US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976F53C-B8FC-4842-8287-CEEECF709068}"/>
                </a:ext>
              </a:extLst>
            </p:cNvPr>
            <p:cNvSpPr txBox="1"/>
            <p:nvPr/>
          </p:nvSpPr>
          <p:spPr>
            <a:xfrm>
              <a:off x="2594698" y="557184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3A2893A-FF4C-4952-B818-3EFCE8408945}"/>
                </a:ext>
              </a:extLst>
            </p:cNvPr>
            <p:cNvSpPr txBox="1"/>
            <p:nvPr/>
          </p:nvSpPr>
          <p:spPr>
            <a:xfrm>
              <a:off x="3413687" y="5574165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51</a:t>
              </a:r>
              <a:endParaRPr lang="zh-CN" altLang="en-US" sz="14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A62B912-744F-4C07-813E-78ADA79D80D7}"/>
                </a:ext>
              </a:extLst>
            </p:cNvPr>
            <p:cNvSpPr txBox="1"/>
            <p:nvPr/>
          </p:nvSpPr>
          <p:spPr>
            <a:xfrm>
              <a:off x="4251919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101</a:t>
              </a:r>
              <a:endParaRPr lang="zh-CN" altLang="en-US" sz="14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C7E1476-660C-4DE9-97A5-BC90509909D1}"/>
                </a:ext>
              </a:extLst>
            </p:cNvPr>
            <p:cNvSpPr txBox="1"/>
            <p:nvPr/>
          </p:nvSpPr>
          <p:spPr>
            <a:xfrm>
              <a:off x="5119466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151</a:t>
              </a:r>
              <a:endParaRPr lang="zh-CN" altLang="en-US" sz="14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CC67DCF-A7E9-4B0F-B1B2-9FA2A7F8FB7D}"/>
                </a:ext>
              </a:extLst>
            </p:cNvPr>
            <p:cNvSpPr txBox="1"/>
            <p:nvPr/>
          </p:nvSpPr>
          <p:spPr>
            <a:xfrm>
              <a:off x="6014201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201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B284F3C-5324-4811-B608-3BCB17744D5B}"/>
                </a:ext>
              </a:extLst>
            </p:cNvPr>
            <p:cNvSpPr txBox="1"/>
            <p:nvPr/>
          </p:nvSpPr>
          <p:spPr>
            <a:xfrm>
              <a:off x="6904537" y="5595281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251</a:t>
              </a:r>
              <a:endParaRPr lang="zh-CN" altLang="en-US" sz="14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8627286-53AF-4680-AB86-C1B6BE45DDEF}"/>
                </a:ext>
              </a:extLst>
            </p:cNvPr>
            <p:cNvSpPr txBox="1"/>
            <p:nvPr/>
          </p:nvSpPr>
          <p:spPr>
            <a:xfrm>
              <a:off x="7794873" y="5597789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301</a:t>
              </a:r>
              <a:endParaRPr lang="zh-CN" altLang="en-US" sz="14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8EF9102-2530-4FF7-8E28-6E40010838EF}"/>
                </a:ext>
              </a:extLst>
            </p:cNvPr>
            <p:cNvSpPr txBox="1"/>
            <p:nvPr/>
          </p:nvSpPr>
          <p:spPr>
            <a:xfrm>
              <a:off x="4770973" y="588484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机体深度</a:t>
              </a:r>
              <a:r>
                <a:rPr lang="en-US" altLang="zh-CN" dirty="0"/>
                <a:t>/mm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A873F8D-A60A-4D59-9981-80E609C51E0F}"/>
                </a:ext>
              </a:extLst>
            </p:cNvPr>
            <p:cNvSpPr txBox="1"/>
            <p:nvPr/>
          </p:nvSpPr>
          <p:spPr>
            <a:xfrm rot="16200000">
              <a:off x="1409774" y="3043190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相对剂量</a:t>
              </a:r>
              <a:r>
                <a:rPr lang="en-US" altLang="zh-CN" dirty="0"/>
                <a:t>/1</a:t>
              </a:r>
              <a:endParaRPr lang="zh-CN" altLang="en-US" dirty="0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F3E5691-B03A-49A0-B960-97A5C54E8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34320" y="974715"/>
              <a:ext cx="61373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908CD1A-1544-4403-923F-9A11EB612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62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DDCB4E1-E5D1-4A8A-B65C-118E12DFB65A}"/>
                </a:ext>
              </a:extLst>
            </p:cNvPr>
            <p:cNvSpPr txBox="1"/>
            <p:nvPr/>
          </p:nvSpPr>
          <p:spPr>
            <a:xfrm>
              <a:off x="5070800" y="3431425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200MeV</a:t>
              </a:r>
              <a:r>
                <a:rPr lang="zh-CN" altLang="en-US" sz="1600" dirty="0"/>
                <a:t>质子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C0C867C-2C71-43F5-B010-EE5AF659507A}"/>
                </a:ext>
              </a:extLst>
            </p:cNvPr>
            <p:cNvSpPr txBox="1"/>
            <p:nvPr/>
          </p:nvSpPr>
          <p:spPr>
            <a:xfrm>
              <a:off x="4418483" y="2695750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20MeV</a:t>
              </a:r>
              <a:r>
                <a:rPr lang="zh-CN" altLang="en-US" sz="1600" dirty="0"/>
                <a:t>电子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9DDE162-61C7-43E9-A976-62F89080DCA0}"/>
                </a:ext>
              </a:extLst>
            </p:cNvPr>
            <p:cNvSpPr txBox="1"/>
            <p:nvPr/>
          </p:nvSpPr>
          <p:spPr>
            <a:xfrm>
              <a:off x="5780075" y="1227376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15MeV</a:t>
              </a:r>
              <a:r>
                <a:rPr lang="zh-CN" altLang="en-US" sz="1600" dirty="0"/>
                <a:t>光子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F1F0CAD1-4495-4C04-92EA-6F4D3E240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7865" y="1502354"/>
              <a:ext cx="660535" cy="5873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66FFB514-C54A-4F80-B7E3-C635AE584F14}"/>
                </a:ext>
              </a:extLst>
            </p:cNvPr>
            <p:cNvCxnSpPr/>
            <p:nvPr/>
          </p:nvCxnSpPr>
          <p:spPr>
            <a:xfrm flipH="1">
              <a:off x="4182386" y="2949934"/>
              <a:ext cx="429371" cy="2146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8FA4BD8C-3755-4816-84DF-14A549CDB773}"/>
                </a:ext>
              </a:extLst>
            </p:cNvPr>
            <p:cNvCxnSpPr/>
            <p:nvPr/>
          </p:nvCxnSpPr>
          <p:spPr>
            <a:xfrm>
              <a:off x="6014201" y="3713259"/>
              <a:ext cx="648992" cy="349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917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DC6136E-3F84-4E0F-88B1-B9457854E9D0}"/>
              </a:ext>
            </a:extLst>
          </p:cNvPr>
          <p:cNvCxnSpPr>
            <a:cxnSpLocks/>
          </p:cNvCxnSpPr>
          <p:nvPr/>
        </p:nvCxnSpPr>
        <p:spPr>
          <a:xfrm>
            <a:off x="2935721" y="6134164"/>
            <a:ext cx="6156959" cy="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E1533F-36DC-4C2A-B35D-9881FB87D26B}"/>
              </a:ext>
            </a:extLst>
          </p:cNvPr>
          <p:cNvCxnSpPr>
            <a:cxnSpLocks/>
          </p:cNvCxnSpPr>
          <p:nvPr/>
        </p:nvCxnSpPr>
        <p:spPr>
          <a:xfrm flipV="1">
            <a:off x="178175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9BB5B89-CF49-40D6-84D3-5E80D0DCAB5B}"/>
              </a:ext>
            </a:extLst>
          </p:cNvPr>
          <p:cNvSpPr/>
          <p:nvPr/>
        </p:nvSpPr>
        <p:spPr>
          <a:xfrm>
            <a:off x="4309666" y="1670764"/>
            <a:ext cx="4700016" cy="3678847"/>
          </a:xfrm>
          <a:custGeom>
            <a:avLst/>
            <a:gdLst>
              <a:gd name="connsiteX0" fmla="*/ 0 w 4700016"/>
              <a:gd name="connsiteY0" fmla="*/ 2938183 h 3678847"/>
              <a:gd name="connsiteX1" fmla="*/ 713232 w 4700016"/>
              <a:gd name="connsiteY1" fmla="*/ 2837599 h 3678847"/>
              <a:gd name="connsiteX2" fmla="*/ 1472184 w 4700016"/>
              <a:gd name="connsiteY2" fmla="*/ 2773591 h 3678847"/>
              <a:gd name="connsiteX3" fmla="*/ 2240280 w 4700016"/>
              <a:gd name="connsiteY3" fmla="*/ 2691295 h 3678847"/>
              <a:gd name="connsiteX4" fmla="*/ 3072384 w 4700016"/>
              <a:gd name="connsiteY4" fmla="*/ 2572423 h 3678847"/>
              <a:gd name="connsiteX5" fmla="*/ 3685032 w 4700016"/>
              <a:gd name="connsiteY5" fmla="*/ 2435263 h 3678847"/>
              <a:gd name="connsiteX6" fmla="*/ 4069080 w 4700016"/>
              <a:gd name="connsiteY6" fmla="*/ 2170087 h 3678847"/>
              <a:gd name="connsiteX7" fmla="*/ 4325112 w 4700016"/>
              <a:gd name="connsiteY7" fmla="*/ 1694599 h 3678847"/>
              <a:gd name="connsiteX8" fmla="*/ 4443984 w 4700016"/>
              <a:gd name="connsiteY8" fmla="*/ 1209967 h 3678847"/>
              <a:gd name="connsiteX9" fmla="*/ 4480560 w 4700016"/>
              <a:gd name="connsiteY9" fmla="*/ 798487 h 3678847"/>
              <a:gd name="connsiteX10" fmla="*/ 4507992 w 4700016"/>
              <a:gd name="connsiteY10" fmla="*/ 478447 h 3678847"/>
              <a:gd name="connsiteX11" fmla="*/ 4535424 w 4700016"/>
              <a:gd name="connsiteY11" fmla="*/ 130975 h 3678847"/>
              <a:gd name="connsiteX12" fmla="*/ 4562856 w 4700016"/>
              <a:gd name="connsiteY12" fmla="*/ 12103 h 3678847"/>
              <a:gd name="connsiteX13" fmla="*/ 4599432 w 4700016"/>
              <a:gd name="connsiteY13" fmla="*/ 396151 h 3678847"/>
              <a:gd name="connsiteX14" fmla="*/ 4617720 w 4700016"/>
              <a:gd name="connsiteY14" fmla="*/ 880783 h 3678847"/>
              <a:gd name="connsiteX15" fmla="*/ 4636008 w 4700016"/>
              <a:gd name="connsiteY15" fmla="*/ 1923199 h 3678847"/>
              <a:gd name="connsiteX16" fmla="*/ 4654296 w 4700016"/>
              <a:gd name="connsiteY16" fmla="*/ 3075343 h 3678847"/>
              <a:gd name="connsiteX17" fmla="*/ 4700016 w 4700016"/>
              <a:gd name="connsiteY17" fmla="*/ 3678847 h 36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00016" h="3678847">
                <a:moveTo>
                  <a:pt x="0" y="2938183"/>
                </a:moveTo>
                <a:cubicBezTo>
                  <a:pt x="233934" y="2901607"/>
                  <a:pt x="467868" y="2865031"/>
                  <a:pt x="713232" y="2837599"/>
                </a:cubicBezTo>
                <a:cubicBezTo>
                  <a:pt x="958596" y="2810167"/>
                  <a:pt x="1217676" y="2797975"/>
                  <a:pt x="1472184" y="2773591"/>
                </a:cubicBezTo>
                <a:cubicBezTo>
                  <a:pt x="1726692" y="2749207"/>
                  <a:pt x="1973580" y="2724823"/>
                  <a:pt x="2240280" y="2691295"/>
                </a:cubicBezTo>
                <a:cubicBezTo>
                  <a:pt x="2506980" y="2657767"/>
                  <a:pt x="2831592" y="2615095"/>
                  <a:pt x="3072384" y="2572423"/>
                </a:cubicBezTo>
                <a:cubicBezTo>
                  <a:pt x="3313176" y="2529751"/>
                  <a:pt x="3518916" y="2502319"/>
                  <a:pt x="3685032" y="2435263"/>
                </a:cubicBezTo>
                <a:cubicBezTo>
                  <a:pt x="3851148" y="2368207"/>
                  <a:pt x="3962400" y="2293531"/>
                  <a:pt x="4069080" y="2170087"/>
                </a:cubicBezTo>
                <a:cubicBezTo>
                  <a:pt x="4175760" y="2046643"/>
                  <a:pt x="4262628" y="1854619"/>
                  <a:pt x="4325112" y="1694599"/>
                </a:cubicBezTo>
                <a:cubicBezTo>
                  <a:pt x="4387596" y="1534579"/>
                  <a:pt x="4418076" y="1359319"/>
                  <a:pt x="4443984" y="1209967"/>
                </a:cubicBezTo>
                <a:cubicBezTo>
                  <a:pt x="4469892" y="1060615"/>
                  <a:pt x="4469892" y="920407"/>
                  <a:pt x="4480560" y="798487"/>
                </a:cubicBezTo>
                <a:cubicBezTo>
                  <a:pt x="4491228" y="676567"/>
                  <a:pt x="4498848" y="589699"/>
                  <a:pt x="4507992" y="478447"/>
                </a:cubicBezTo>
                <a:cubicBezTo>
                  <a:pt x="4517136" y="367195"/>
                  <a:pt x="4526280" y="208699"/>
                  <a:pt x="4535424" y="130975"/>
                </a:cubicBezTo>
                <a:cubicBezTo>
                  <a:pt x="4544568" y="53251"/>
                  <a:pt x="4552188" y="-32093"/>
                  <a:pt x="4562856" y="12103"/>
                </a:cubicBezTo>
                <a:cubicBezTo>
                  <a:pt x="4573524" y="56299"/>
                  <a:pt x="4590288" y="251371"/>
                  <a:pt x="4599432" y="396151"/>
                </a:cubicBezTo>
                <a:cubicBezTo>
                  <a:pt x="4608576" y="540931"/>
                  <a:pt x="4611624" y="626275"/>
                  <a:pt x="4617720" y="880783"/>
                </a:cubicBezTo>
                <a:cubicBezTo>
                  <a:pt x="4623816" y="1135291"/>
                  <a:pt x="4629912" y="1557439"/>
                  <a:pt x="4636008" y="1923199"/>
                </a:cubicBezTo>
                <a:cubicBezTo>
                  <a:pt x="4642104" y="2288959"/>
                  <a:pt x="4643628" y="2782735"/>
                  <a:pt x="4654296" y="3075343"/>
                </a:cubicBezTo>
                <a:cubicBezTo>
                  <a:pt x="4664964" y="3367951"/>
                  <a:pt x="4682490" y="3523399"/>
                  <a:pt x="4700016" y="367884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1506937-D910-44A1-8088-4ED58012A229}"/>
              </a:ext>
            </a:extLst>
          </p:cNvPr>
          <p:cNvSpPr/>
          <p:nvPr/>
        </p:nvSpPr>
        <p:spPr>
          <a:xfrm>
            <a:off x="750625" y="1094135"/>
            <a:ext cx="6153912" cy="3758184"/>
          </a:xfrm>
          <a:custGeom>
            <a:avLst/>
            <a:gdLst>
              <a:gd name="connsiteX0" fmla="*/ 0 w 6153912"/>
              <a:gd name="connsiteY0" fmla="*/ 3758184 h 3758184"/>
              <a:gd name="connsiteX1" fmla="*/ 356616 w 6153912"/>
              <a:gd name="connsiteY1" fmla="*/ 2002536 h 3758184"/>
              <a:gd name="connsiteX2" fmla="*/ 731520 w 6153912"/>
              <a:gd name="connsiteY2" fmla="*/ 621792 h 3758184"/>
              <a:gd name="connsiteX3" fmla="*/ 950976 w 6153912"/>
              <a:gd name="connsiteY3" fmla="*/ 173736 h 3758184"/>
              <a:gd name="connsiteX4" fmla="*/ 1216152 w 6153912"/>
              <a:gd name="connsiteY4" fmla="*/ 0 h 3758184"/>
              <a:gd name="connsiteX5" fmla="*/ 1892808 w 6153912"/>
              <a:gd name="connsiteY5" fmla="*/ 173736 h 3758184"/>
              <a:gd name="connsiteX6" fmla="*/ 6153912 w 6153912"/>
              <a:gd name="connsiteY6" fmla="*/ 1225296 h 375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3912" h="3758184">
                <a:moveTo>
                  <a:pt x="0" y="3758184"/>
                </a:moveTo>
                <a:cubicBezTo>
                  <a:pt x="117348" y="3141726"/>
                  <a:pt x="234696" y="2525268"/>
                  <a:pt x="356616" y="2002536"/>
                </a:cubicBezTo>
                <a:cubicBezTo>
                  <a:pt x="478536" y="1479804"/>
                  <a:pt x="632460" y="926592"/>
                  <a:pt x="731520" y="621792"/>
                </a:cubicBezTo>
                <a:cubicBezTo>
                  <a:pt x="830580" y="316992"/>
                  <a:pt x="870204" y="277368"/>
                  <a:pt x="950976" y="173736"/>
                </a:cubicBezTo>
                <a:cubicBezTo>
                  <a:pt x="1031748" y="70104"/>
                  <a:pt x="1059180" y="0"/>
                  <a:pt x="1216152" y="0"/>
                </a:cubicBezTo>
                <a:cubicBezTo>
                  <a:pt x="1373124" y="0"/>
                  <a:pt x="1892808" y="173736"/>
                  <a:pt x="1892808" y="173736"/>
                </a:cubicBezTo>
                <a:lnTo>
                  <a:pt x="6153912" y="1225296"/>
                </a:lnTo>
              </a:path>
            </a:pathLst>
          </a:cu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D71F3DF-EEB8-4B82-98CE-3F9D1B1B17D9}"/>
              </a:ext>
            </a:extLst>
          </p:cNvPr>
          <p:cNvSpPr/>
          <p:nvPr/>
        </p:nvSpPr>
        <p:spPr>
          <a:xfrm>
            <a:off x="4486118" y="3265410"/>
            <a:ext cx="4800600" cy="3724753"/>
          </a:xfrm>
          <a:custGeom>
            <a:avLst/>
            <a:gdLst>
              <a:gd name="connsiteX0" fmla="*/ 0 w 4800600"/>
              <a:gd name="connsiteY0" fmla="*/ 745333 h 3724753"/>
              <a:gd name="connsiteX1" fmla="*/ 91440 w 4800600"/>
              <a:gd name="connsiteY1" fmla="*/ 471013 h 3724753"/>
              <a:gd name="connsiteX2" fmla="*/ 304800 w 4800600"/>
              <a:gd name="connsiteY2" fmla="*/ 272893 h 3724753"/>
              <a:gd name="connsiteX3" fmla="*/ 792480 w 4800600"/>
              <a:gd name="connsiteY3" fmla="*/ 29053 h 3724753"/>
              <a:gd name="connsiteX4" fmla="*/ 1005840 w 4800600"/>
              <a:gd name="connsiteY4" fmla="*/ 13813 h 3724753"/>
              <a:gd name="connsiteX5" fmla="*/ 1127760 w 4800600"/>
              <a:gd name="connsiteY5" fmla="*/ 112873 h 3724753"/>
              <a:gd name="connsiteX6" fmla="*/ 1219200 w 4800600"/>
              <a:gd name="connsiteY6" fmla="*/ 295753 h 3724753"/>
              <a:gd name="connsiteX7" fmla="*/ 1333500 w 4800600"/>
              <a:gd name="connsiteY7" fmla="*/ 760573 h 3724753"/>
              <a:gd name="connsiteX8" fmla="*/ 1539240 w 4800600"/>
              <a:gd name="connsiteY8" fmla="*/ 2162653 h 3724753"/>
              <a:gd name="connsiteX9" fmla="*/ 1676400 w 4800600"/>
              <a:gd name="connsiteY9" fmla="*/ 3206593 h 3724753"/>
              <a:gd name="connsiteX10" fmla="*/ 1798320 w 4800600"/>
              <a:gd name="connsiteY10" fmla="*/ 3633313 h 3724753"/>
              <a:gd name="connsiteX11" fmla="*/ 2194560 w 4800600"/>
              <a:gd name="connsiteY11" fmla="*/ 3694273 h 3724753"/>
              <a:gd name="connsiteX12" fmla="*/ 4800600 w 4800600"/>
              <a:gd name="connsiteY12" fmla="*/ 3724753 h 372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00600" h="3724753">
                <a:moveTo>
                  <a:pt x="0" y="745333"/>
                </a:moveTo>
                <a:cubicBezTo>
                  <a:pt x="20320" y="647543"/>
                  <a:pt x="40640" y="549753"/>
                  <a:pt x="91440" y="471013"/>
                </a:cubicBezTo>
                <a:cubicBezTo>
                  <a:pt x="142240" y="392273"/>
                  <a:pt x="187960" y="346553"/>
                  <a:pt x="304800" y="272893"/>
                </a:cubicBezTo>
                <a:cubicBezTo>
                  <a:pt x="421640" y="199233"/>
                  <a:pt x="675640" y="72233"/>
                  <a:pt x="792480" y="29053"/>
                </a:cubicBezTo>
                <a:cubicBezTo>
                  <a:pt x="909320" y="-14127"/>
                  <a:pt x="949960" y="-157"/>
                  <a:pt x="1005840" y="13813"/>
                </a:cubicBezTo>
                <a:cubicBezTo>
                  <a:pt x="1061720" y="27783"/>
                  <a:pt x="1092200" y="65883"/>
                  <a:pt x="1127760" y="112873"/>
                </a:cubicBezTo>
                <a:cubicBezTo>
                  <a:pt x="1163320" y="159863"/>
                  <a:pt x="1184910" y="187803"/>
                  <a:pt x="1219200" y="295753"/>
                </a:cubicBezTo>
                <a:cubicBezTo>
                  <a:pt x="1253490" y="403703"/>
                  <a:pt x="1280160" y="449423"/>
                  <a:pt x="1333500" y="760573"/>
                </a:cubicBezTo>
                <a:cubicBezTo>
                  <a:pt x="1386840" y="1071723"/>
                  <a:pt x="1482090" y="1754983"/>
                  <a:pt x="1539240" y="2162653"/>
                </a:cubicBezTo>
                <a:cubicBezTo>
                  <a:pt x="1596390" y="2570323"/>
                  <a:pt x="1633220" y="2961483"/>
                  <a:pt x="1676400" y="3206593"/>
                </a:cubicBezTo>
                <a:cubicBezTo>
                  <a:pt x="1719580" y="3451703"/>
                  <a:pt x="1711960" y="3552033"/>
                  <a:pt x="1798320" y="3633313"/>
                </a:cubicBezTo>
                <a:cubicBezTo>
                  <a:pt x="1884680" y="3714593"/>
                  <a:pt x="1694180" y="3679033"/>
                  <a:pt x="2194560" y="3694273"/>
                </a:cubicBezTo>
                <a:cubicBezTo>
                  <a:pt x="2694940" y="3709513"/>
                  <a:pt x="4361180" y="3720943"/>
                  <a:pt x="4800600" y="3724753"/>
                </a:cubicBezTo>
              </a:path>
            </a:pathLst>
          </a:custGeom>
          <a:noFill/>
          <a:ln w="19050"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41DB507-820A-4410-BEE0-C22E14E23D00}"/>
              </a:ext>
            </a:extLst>
          </p:cNvPr>
          <p:cNvCxnSpPr>
            <a:cxnSpLocks/>
          </p:cNvCxnSpPr>
          <p:nvPr/>
        </p:nvCxnSpPr>
        <p:spPr>
          <a:xfrm>
            <a:off x="3651902" y="466508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42ACC3-F45A-402F-A9E4-3B5714C7F9E1}"/>
              </a:ext>
            </a:extLst>
          </p:cNvPr>
          <p:cNvCxnSpPr>
            <a:cxnSpLocks/>
          </p:cNvCxnSpPr>
          <p:nvPr/>
        </p:nvCxnSpPr>
        <p:spPr>
          <a:xfrm>
            <a:off x="4258392" y="504139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3E32263-6051-42FF-BC94-3B334817A595}"/>
              </a:ext>
            </a:extLst>
          </p:cNvPr>
          <p:cNvCxnSpPr>
            <a:cxnSpLocks/>
          </p:cNvCxnSpPr>
          <p:nvPr/>
        </p:nvCxnSpPr>
        <p:spPr>
          <a:xfrm>
            <a:off x="5119319" y="5041396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DDC2413-B507-45D2-9747-6B42F9C79847}"/>
              </a:ext>
            </a:extLst>
          </p:cNvPr>
          <p:cNvCxnSpPr/>
          <p:nvPr/>
        </p:nvCxnSpPr>
        <p:spPr>
          <a:xfrm>
            <a:off x="5964554" y="576567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84C0167-29A8-4A65-B438-D25C7E05E03D}"/>
              </a:ext>
            </a:extLst>
          </p:cNvPr>
          <p:cNvCxnSpPr/>
          <p:nvPr/>
        </p:nvCxnSpPr>
        <p:spPr>
          <a:xfrm>
            <a:off x="7138736" y="538937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AD80A29-705B-4DE4-AACD-532A56E1EFD9}"/>
              </a:ext>
            </a:extLst>
          </p:cNvPr>
          <p:cNvCxnSpPr/>
          <p:nvPr/>
        </p:nvCxnSpPr>
        <p:spPr>
          <a:xfrm>
            <a:off x="8013031" y="538936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6735B65-44AF-4793-A2EA-4314D1D5220D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4688865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CA9A9D-872E-4ABD-87C3-BF2915597871}"/>
              </a:ext>
            </a:extLst>
          </p:cNvPr>
          <p:cNvCxnSpPr>
            <a:cxnSpLocks/>
          </p:cNvCxnSpPr>
          <p:nvPr/>
        </p:nvCxnSpPr>
        <p:spPr>
          <a:xfrm rot="16200000">
            <a:off x="3782350" y="382761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2FA6CB5-5A88-4B06-83A6-1D8F2A9D65F9}"/>
              </a:ext>
            </a:extLst>
          </p:cNvPr>
          <p:cNvCxnSpPr>
            <a:cxnSpLocks/>
          </p:cNvCxnSpPr>
          <p:nvPr/>
        </p:nvCxnSpPr>
        <p:spPr>
          <a:xfrm rot="16200000">
            <a:off x="3788709" y="307364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7F4E6B0-239B-42B9-9F7A-4052A87942BD}"/>
              </a:ext>
            </a:extLst>
          </p:cNvPr>
          <p:cNvCxnSpPr>
            <a:cxnSpLocks/>
          </p:cNvCxnSpPr>
          <p:nvPr/>
        </p:nvCxnSpPr>
        <p:spPr>
          <a:xfrm rot="16200000">
            <a:off x="3788710" y="2319661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F72E9D7-53E2-4C10-9E08-F97821C953C7}"/>
              </a:ext>
            </a:extLst>
          </p:cNvPr>
          <p:cNvCxnSpPr>
            <a:cxnSpLocks/>
          </p:cNvCxnSpPr>
          <p:nvPr/>
        </p:nvCxnSpPr>
        <p:spPr>
          <a:xfrm rot="16200000">
            <a:off x="3782348" y="156873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52A6DAF-4128-4555-B0E7-3B366618A591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92201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F16DD8E-D09F-4561-88B9-8C3AD5225835}"/>
              </a:ext>
            </a:extLst>
          </p:cNvPr>
          <p:cNvSpPr txBox="1"/>
          <p:nvPr/>
        </p:nvSpPr>
        <p:spPr>
          <a:xfrm>
            <a:off x="2241084" y="82082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1.2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1347D4-E029-4E0B-849E-A0BD877DDCF6}"/>
              </a:ext>
            </a:extLst>
          </p:cNvPr>
          <p:cNvSpPr txBox="1"/>
          <p:nvPr/>
        </p:nvSpPr>
        <p:spPr>
          <a:xfrm>
            <a:off x="2241084" y="157187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1.0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47BB2D-8A4F-4050-8038-353E9E1F3E0B}"/>
              </a:ext>
            </a:extLst>
          </p:cNvPr>
          <p:cNvSpPr txBox="1"/>
          <p:nvPr/>
        </p:nvSpPr>
        <p:spPr>
          <a:xfrm>
            <a:off x="3233478" y="221565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0.8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5CD3F9-18A6-46DE-BC3A-51882CDF42DE}"/>
              </a:ext>
            </a:extLst>
          </p:cNvPr>
          <p:cNvSpPr txBox="1"/>
          <p:nvPr/>
        </p:nvSpPr>
        <p:spPr>
          <a:xfrm>
            <a:off x="3218371" y="296670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0.6</a:t>
            </a:r>
            <a:endParaRPr lang="zh-CN" altLang="en-US" sz="1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73B0610-D1B8-4CB4-9F69-0A6BF733A892}"/>
              </a:ext>
            </a:extLst>
          </p:cNvPr>
          <p:cNvSpPr txBox="1"/>
          <p:nvPr/>
        </p:nvSpPr>
        <p:spPr>
          <a:xfrm>
            <a:off x="3215524" y="3717748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0.4</a:t>
            </a:r>
            <a:endParaRPr lang="zh-CN" altLang="en-US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5CBBCD3-73C7-43C0-98E9-9730EFA3C7B7}"/>
              </a:ext>
            </a:extLst>
          </p:cNvPr>
          <p:cNvSpPr txBox="1"/>
          <p:nvPr/>
        </p:nvSpPr>
        <p:spPr>
          <a:xfrm>
            <a:off x="2199524" y="458343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0.2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DBED0C-050F-4936-A55B-274EDA572860}"/>
              </a:ext>
            </a:extLst>
          </p:cNvPr>
          <p:cNvSpPr txBox="1"/>
          <p:nvPr/>
        </p:nvSpPr>
        <p:spPr>
          <a:xfrm>
            <a:off x="2341256" y="532474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76F53C-B8FC-4842-8287-CEEECF709068}"/>
              </a:ext>
            </a:extLst>
          </p:cNvPr>
          <p:cNvSpPr txBox="1"/>
          <p:nvPr/>
        </p:nvSpPr>
        <p:spPr>
          <a:xfrm>
            <a:off x="2594698" y="5571846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3A2893A-FF4C-4952-B818-3EFCE8408945}"/>
              </a:ext>
            </a:extLst>
          </p:cNvPr>
          <p:cNvSpPr txBox="1"/>
          <p:nvPr/>
        </p:nvSpPr>
        <p:spPr>
          <a:xfrm>
            <a:off x="3432052" y="484988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51</a:t>
            </a:r>
            <a:endParaRPr lang="zh-CN" altLang="en-US" sz="1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A62B912-744F-4C07-813E-78ADA79D80D7}"/>
              </a:ext>
            </a:extLst>
          </p:cNvPr>
          <p:cNvSpPr txBox="1"/>
          <p:nvPr/>
        </p:nvSpPr>
        <p:spPr>
          <a:xfrm>
            <a:off x="3986438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101</a:t>
            </a:r>
            <a:endParaRPr lang="zh-CN" altLang="en-US" sz="14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C7E1476-660C-4DE9-97A5-BC90509909D1}"/>
              </a:ext>
            </a:extLst>
          </p:cNvPr>
          <p:cNvSpPr txBox="1"/>
          <p:nvPr/>
        </p:nvSpPr>
        <p:spPr>
          <a:xfrm>
            <a:off x="4853985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151</a:t>
            </a:r>
            <a:endParaRPr lang="zh-CN" altLang="en-US" sz="1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CC67DCF-A7E9-4B0F-B1B2-9FA2A7F8FB7D}"/>
              </a:ext>
            </a:extLst>
          </p:cNvPr>
          <p:cNvSpPr txBox="1"/>
          <p:nvPr/>
        </p:nvSpPr>
        <p:spPr>
          <a:xfrm>
            <a:off x="6014201" y="558247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B284F3C-5324-4811-B608-3BCB17744D5B}"/>
              </a:ext>
            </a:extLst>
          </p:cNvPr>
          <p:cNvSpPr txBox="1"/>
          <p:nvPr/>
        </p:nvSpPr>
        <p:spPr>
          <a:xfrm>
            <a:off x="6904537" y="5595281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251</a:t>
            </a:r>
            <a:endParaRPr lang="zh-CN" altLang="en-US" sz="14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8627286-53AF-4680-AB86-C1B6BE45DDEF}"/>
              </a:ext>
            </a:extLst>
          </p:cNvPr>
          <p:cNvSpPr txBox="1"/>
          <p:nvPr/>
        </p:nvSpPr>
        <p:spPr>
          <a:xfrm>
            <a:off x="7794873" y="5597789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301</a:t>
            </a:r>
            <a:endParaRPr lang="zh-CN" altLang="en-US" sz="1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8EF9102-2530-4FF7-8E28-6E40010838EF}"/>
              </a:ext>
            </a:extLst>
          </p:cNvPr>
          <p:cNvSpPr txBox="1"/>
          <p:nvPr/>
        </p:nvSpPr>
        <p:spPr>
          <a:xfrm>
            <a:off x="4770973" y="58848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机体深度</a:t>
            </a:r>
            <a:r>
              <a:rPr lang="en-US" altLang="zh-CN" dirty="0"/>
              <a:t>/mm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A873F8D-A60A-4D59-9981-80E609C51E0F}"/>
              </a:ext>
            </a:extLst>
          </p:cNvPr>
          <p:cNvSpPr txBox="1"/>
          <p:nvPr/>
        </p:nvSpPr>
        <p:spPr>
          <a:xfrm rot="16200000">
            <a:off x="1409774" y="304319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相对剂量</a:t>
            </a:r>
            <a:r>
              <a:rPr lang="en-US" altLang="zh-CN" dirty="0"/>
              <a:t>/1</a:t>
            </a:r>
            <a:endParaRPr lang="zh-CN" altLang="en-US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F3E5691-B03A-49A0-B960-97A5C54E854C}"/>
              </a:ext>
            </a:extLst>
          </p:cNvPr>
          <p:cNvCxnSpPr>
            <a:cxnSpLocks/>
          </p:cNvCxnSpPr>
          <p:nvPr/>
        </p:nvCxnSpPr>
        <p:spPr>
          <a:xfrm>
            <a:off x="2734320" y="974715"/>
            <a:ext cx="613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908CD1A-1544-4403-923F-9A11EB61284F}"/>
              </a:ext>
            </a:extLst>
          </p:cNvPr>
          <p:cNvCxnSpPr>
            <a:cxnSpLocks/>
          </p:cNvCxnSpPr>
          <p:nvPr/>
        </p:nvCxnSpPr>
        <p:spPr>
          <a:xfrm flipV="1">
            <a:off x="826123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6DDCB4E1-E5D1-4A8A-B65C-118E12DFB65A}"/>
              </a:ext>
            </a:extLst>
          </p:cNvPr>
          <p:cNvSpPr txBox="1"/>
          <p:nvPr/>
        </p:nvSpPr>
        <p:spPr>
          <a:xfrm>
            <a:off x="5070800" y="3431425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200MeV</a:t>
            </a:r>
            <a:r>
              <a:rPr lang="zh-CN" altLang="en-US" sz="1600" dirty="0"/>
              <a:t>质子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C0C867C-2C71-43F5-B010-EE5AF659507A}"/>
              </a:ext>
            </a:extLst>
          </p:cNvPr>
          <p:cNvSpPr txBox="1"/>
          <p:nvPr/>
        </p:nvSpPr>
        <p:spPr>
          <a:xfrm>
            <a:off x="4418483" y="269575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20MeV</a:t>
            </a:r>
            <a:r>
              <a:rPr lang="zh-CN" altLang="en-US" sz="1600" dirty="0"/>
              <a:t>电子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9DDE162-61C7-43E9-A976-62F89080DCA0}"/>
              </a:ext>
            </a:extLst>
          </p:cNvPr>
          <p:cNvSpPr txBox="1"/>
          <p:nvPr/>
        </p:nvSpPr>
        <p:spPr>
          <a:xfrm>
            <a:off x="5780075" y="122737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15MeV</a:t>
            </a:r>
            <a:r>
              <a:rPr lang="zh-CN" altLang="en-US" sz="1600" dirty="0"/>
              <a:t>光子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1F0CAD1-4495-4C04-92EA-6F4D3E240216}"/>
              </a:ext>
            </a:extLst>
          </p:cNvPr>
          <p:cNvCxnSpPr>
            <a:cxnSpLocks/>
          </p:cNvCxnSpPr>
          <p:nvPr/>
        </p:nvCxnSpPr>
        <p:spPr>
          <a:xfrm flipH="1">
            <a:off x="5587865" y="1502354"/>
            <a:ext cx="660535" cy="587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6FFB514-C54A-4F80-B7E3-C635AE584F14}"/>
              </a:ext>
            </a:extLst>
          </p:cNvPr>
          <p:cNvCxnSpPr/>
          <p:nvPr/>
        </p:nvCxnSpPr>
        <p:spPr>
          <a:xfrm flipH="1">
            <a:off x="4182386" y="2949934"/>
            <a:ext cx="429371" cy="214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FA4BD8C-3755-4816-84DF-14A549CDB773}"/>
              </a:ext>
            </a:extLst>
          </p:cNvPr>
          <p:cNvCxnSpPr/>
          <p:nvPr/>
        </p:nvCxnSpPr>
        <p:spPr>
          <a:xfrm>
            <a:off x="6014201" y="3713259"/>
            <a:ext cx="648992" cy="349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26553444-A418-46B1-8337-4CD4CCE2E7A4}"/>
              </a:ext>
            </a:extLst>
          </p:cNvPr>
          <p:cNvGrpSpPr/>
          <p:nvPr/>
        </p:nvGrpSpPr>
        <p:grpSpPr>
          <a:xfrm>
            <a:off x="1411825" y="154561"/>
            <a:ext cx="8984999" cy="6703439"/>
            <a:chOff x="1411825" y="154561"/>
            <a:chExt cx="8984999" cy="670343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6CDA0B-5EB5-48B0-A5DB-0A4F5888A8BD}"/>
                </a:ext>
              </a:extLst>
            </p:cNvPr>
            <p:cNvGrpSpPr/>
            <p:nvPr/>
          </p:nvGrpSpPr>
          <p:grpSpPr>
            <a:xfrm>
              <a:off x="1411825" y="154561"/>
              <a:ext cx="8984999" cy="6703439"/>
              <a:chOff x="1411825" y="154561"/>
              <a:chExt cx="8984999" cy="670343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D277A75-A830-4D2F-9E5F-A687FF769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1" b="8058"/>
              <a:stretch/>
            </p:blipFill>
            <p:spPr>
              <a:xfrm>
                <a:off x="1795176" y="154561"/>
                <a:ext cx="8601648" cy="630538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0A2A97-6DCC-40ED-9BA3-A07A84FAEE34}"/>
                  </a:ext>
                </a:extLst>
              </p:cNvPr>
              <p:cNvSpPr txBox="1"/>
              <p:nvPr/>
            </p:nvSpPr>
            <p:spPr>
              <a:xfrm>
                <a:off x="5130030" y="6396335"/>
                <a:ext cx="1931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入水深度</a:t>
                </a:r>
                <a:r>
                  <a:rPr lang="en-US" altLang="zh-CN" sz="2400" dirty="0"/>
                  <a:t>/cm</a:t>
                </a:r>
                <a:endParaRPr lang="zh-CN" altLang="en-US" sz="2400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0DC420-9107-4ED9-88B4-6D0E29C20434}"/>
                  </a:ext>
                </a:extLst>
              </p:cNvPr>
              <p:cNvSpPr txBox="1"/>
              <p:nvPr/>
            </p:nvSpPr>
            <p:spPr>
              <a:xfrm rot="16200000">
                <a:off x="491541" y="3076420"/>
                <a:ext cx="2302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相对剂量分布</a:t>
                </a:r>
                <a:r>
                  <a:rPr lang="en-US" altLang="zh-CN" sz="2400" dirty="0"/>
                  <a:t>/%</a:t>
                </a:r>
                <a:endParaRPr lang="zh-CN" altLang="en-US" sz="2400" dirty="0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1C6D09-700F-492A-96D7-0B538EDB00F2}"/>
                </a:ext>
              </a:extLst>
            </p:cNvPr>
            <p:cNvSpPr/>
            <p:nvPr/>
          </p:nvSpPr>
          <p:spPr>
            <a:xfrm>
              <a:off x="5022669" y="999309"/>
              <a:ext cx="3128554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A36AE72-476E-4300-B729-B71C3EFF88AE}"/>
                </a:ext>
              </a:extLst>
            </p:cNvPr>
            <p:cNvSpPr/>
            <p:nvPr/>
          </p:nvSpPr>
          <p:spPr>
            <a:xfrm>
              <a:off x="5384075" y="1891937"/>
              <a:ext cx="2061753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5C0120-AE6C-4D1D-B863-19851EA606F7}"/>
                </a:ext>
              </a:extLst>
            </p:cNvPr>
            <p:cNvSpPr/>
            <p:nvPr/>
          </p:nvSpPr>
          <p:spPr>
            <a:xfrm>
              <a:off x="2558750" y="2083526"/>
              <a:ext cx="1000879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269274-3715-4EDB-9B11-189BE1852F16}"/>
                </a:ext>
              </a:extLst>
            </p:cNvPr>
            <p:cNvSpPr/>
            <p:nvPr/>
          </p:nvSpPr>
          <p:spPr>
            <a:xfrm>
              <a:off x="5130030" y="4828903"/>
              <a:ext cx="1754096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962C03E-6273-4B22-92DF-EEF61B6E6397}"/>
                </a:ext>
              </a:extLst>
            </p:cNvPr>
            <p:cNvSpPr/>
            <p:nvPr/>
          </p:nvSpPr>
          <p:spPr>
            <a:xfrm>
              <a:off x="6184920" y="5462396"/>
              <a:ext cx="2253685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5CD7B6-BEF1-495C-A8F4-337214178930}"/>
                </a:ext>
              </a:extLst>
            </p:cNvPr>
            <p:cNvSpPr txBox="1"/>
            <p:nvPr/>
          </p:nvSpPr>
          <p:spPr>
            <a:xfrm>
              <a:off x="5312726" y="955608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200 MeV </a:t>
              </a:r>
              <a:r>
                <a:rPr lang="zh-CN" altLang="en-US" sz="2000" b="1" dirty="0"/>
                <a:t>质子</a:t>
              </a:r>
              <a:endParaRPr lang="en-US" altLang="zh-CN" sz="2000" b="1" dirty="0"/>
            </a:p>
            <a:p>
              <a:pPr algn="ctr"/>
              <a:r>
                <a:rPr lang="en-US" altLang="zh-CN" sz="2000" b="1" dirty="0"/>
                <a:t>4800 MeV </a:t>
              </a:r>
              <a:r>
                <a:rPr lang="zh-CN" altLang="en-US" sz="2000" b="1" dirty="0"/>
                <a:t>碳离子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8A16A7-1869-458F-B5A7-147CF274C99B}"/>
                </a:ext>
              </a:extLst>
            </p:cNvPr>
            <p:cNvSpPr txBox="1"/>
            <p:nvPr/>
          </p:nvSpPr>
          <p:spPr>
            <a:xfrm>
              <a:off x="5413346" y="1845773"/>
              <a:ext cx="14542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8 MV </a:t>
              </a:r>
              <a:r>
                <a:rPr lang="zh-CN" altLang="en-US" sz="2000" b="1" dirty="0"/>
                <a:t>光子 </a:t>
              </a:r>
              <a:endParaRPr lang="en-US" altLang="zh-CN" sz="2000" b="1" dirty="0"/>
            </a:p>
            <a:p>
              <a:pPr algn="ctr"/>
              <a:r>
                <a:rPr lang="zh-CN" altLang="en-US" sz="2000" b="1" dirty="0"/>
                <a:t>快中子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B373824-F10F-49B1-A38A-C7521E18862B}"/>
                </a:ext>
              </a:extLst>
            </p:cNvPr>
            <p:cNvCxnSpPr/>
            <p:nvPr/>
          </p:nvCxnSpPr>
          <p:spPr>
            <a:xfrm>
              <a:off x="6799217" y="2057400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AFCACDA-3512-4EC7-B593-93139C576FE2}"/>
                </a:ext>
              </a:extLst>
            </p:cNvPr>
            <p:cNvCxnSpPr/>
            <p:nvPr/>
          </p:nvCxnSpPr>
          <p:spPr>
            <a:xfrm>
              <a:off x="6799216" y="2333897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300D67C-940D-4FDE-8416-4B5322C254BF}"/>
                </a:ext>
              </a:extLst>
            </p:cNvPr>
            <p:cNvSpPr txBox="1"/>
            <p:nvPr/>
          </p:nvSpPr>
          <p:spPr>
            <a:xfrm>
              <a:off x="2695948" y="2033694"/>
              <a:ext cx="726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钴</a:t>
              </a:r>
              <a:r>
                <a:rPr lang="en-US" altLang="zh-CN" sz="2000" b="1" dirty="0"/>
                <a:t>60</a:t>
              </a:r>
              <a:endParaRPr lang="zh-CN" altLang="en-US" sz="2000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BB63FE8-C499-48A4-B004-BA14AC09B440}"/>
                </a:ext>
              </a:extLst>
            </p:cNvPr>
            <p:cNvSpPr txBox="1"/>
            <p:nvPr/>
          </p:nvSpPr>
          <p:spPr>
            <a:xfrm>
              <a:off x="5243888" y="4820066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 MV </a:t>
              </a:r>
              <a:r>
                <a:rPr lang="zh-CN" altLang="en-US" sz="2000" b="1" dirty="0"/>
                <a:t>电子</a:t>
              </a:r>
              <a:endParaRPr lang="en-US" altLang="zh-CN" sz="2000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BE922E-F0BB-4C36-825C-D8D3511AAEC4}"/>
                </a:ext>
              </a:extLst>
            </p:cNvPr>
            <p:cNvSpPr txBox="1"/>
            <p:nvPr/>
          </p:nvSpPr>
          <p:spPr>
            <a:xfrm>
              <a:off x="6007078" y="54623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碳碎片</a:t>
              </a:r>
              <a:endParaRPr lang="en-US" altLang="zh-CN" sz="2000" b="1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56EAFDB-3DA1-427E-A19B-1DA28260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203" y="5397698"/>
              <a:ext cx="2061753" cy="54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34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E2B2D18-6437-4828-9780-54729A477B8C}"/>
              </a:ext>
            </a:extLst>
          </p:cNvPr>
          <p:cNvGrpSpPr/>
          <p:nvPr/>
        </p:nvGrpSpPr>
        <p:grpSpPr>
          <a:xfrm>
            <a:off x="476250" y="147637"/>
            <a:ext cx="11239500" cy="6562726"/>
            <a:chOff x="476250" y="147637"/>
            <a:chExt cx="11239500" cy="65627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C8C169-F53D-43E1-B3BE-C79793107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50" y="147638"/>
              <a:ext cx="11239500" cy="656272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27A914-74DA-4E0A-AD9A-DD3B448AB18B}"/>
                </a:ext>
              </a:extLst>
            </p:cNvPr>
            <p:cNvSpPr/>
            <p:nvPr/>
          </p:nvSpPr>
          <p:spPr>
            <a:xfrm>
              <a:off x="476250" y="147637"/>
              <a:ext cx="1066800" cy="751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B79622C-A1AE-4774-AAD6-138930F94FA8}"/>
                </a:ext>
              </a:extLst>
            </p:cNvPr>
            <p:cNvSpPr/>
            <p:nvPr/>
          </p:nvSpPr>
          <p:spPr>
            <a:xfrm>
              <a:off x="7243619" y="3785920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00E89F-1BF7-4457-B603-B20989E07085}"/>
                </a:ext>
              </a:extLst>
            </p:cNvPr>
            <p:cNvSpPr/>
            <p:nvPr/>
          </p:nvSpPr>
          <p:spPr>
            <a:xfrm>
              <a:off x="1872675" y="3564247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5224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24D084-83AF-4971-82DD-4295BEA3171F}"/>
              </a:ext>
            </a:extLst>
          </p:cNvPr>
          <p:cNvGrpSpPr/>
          <p:nvPr/>
        </p:nvGrpSpPr>
        <p:grpSpPr>
          <a:xfrm>
            <a:off x="1374970" y="127158"/>
            <a:ext cx="8837449" cy="6603683"/>
            <a:chOff x="1374970" y="127158"/>
            <a:chExt cx="8837449" cy="6603683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9E587F99-22DE-4D31-8565-2C0F172C29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2790241"/>
                </p:ext>
              </p:extLst>
            </p:nvPr>
          </p:nvGraphicFramePr>
          <p:xfrm>
            <a:off x="2733676" y="127158"/>
            <a:ext cx="6753224" cy="66036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11D4C2-1A9C-4CA7-813B-15EEE5504998}"/>
                </a:ext>
              </a:extLst>
            </p:cNvPr>
            <p:cNvSpPr txBox="1"/>
            <p:nvPr/>
          </p:nvSpPr>
          <p:spPr>
            <a:xfrm>
              <a:off x="8761381" y="1141615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美国</a:t>
              </a:r>
              <a:r>
                <a:rPr lang="en-US" altLang="zh-CN" sz="2400" b="1" dirty="0"/>
                <a:t>33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47C52CE-2FD7-4073-BDE2-8BE02CE9D681}"/>
                </a:ext>
              </a:extLst>
            </p:cNvPr>
            <p:cNvSpPr txBox="1"/>
            <p:nvPr/>
          </p:nvSpPr>
          <p:spPr>
            <a:xfrm>
              <a:off x="7481866" y="6181723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日本</a:t>
              </a:r>
              <a:r>
                <a:rPr lang="en-US" altLang="zh-CN" sz="2400" b="1" dirty="0"/>
                <a:t>14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A216B5-FB94-4F71-BD8E-8A365178B5A0}"/>
                </a:ext>
              </a:extLst>
            </p:cNvPr>
            <p:cNvSpPr txBox="1"/>
            <p:nvPr/>
          </p:nvSpPr>
          <p:spPr>
            <a:xfrm>
              <a:off x="2952750" y="584724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德国</a:t>
              </a:r>
              <a:r>
                <a:rPr lang="en-US" altLang="zh-CN" sz="2400" b="1" dirty="0"/>
                <a:t>6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1BACDA-4278-4CB9-A3B0-20A3D47E9B80}"/>
                </a:ext>
              </a:extLst>
            </p:cNvPr>
            <p:cNvSpPr txBox="1"/>
            <p:nvPr/>
          </p:nvSpPr>
          <p:spPr>
            <a:xfrm>
              <a:off x="1940029" y="4958253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俄罗斯</a:t>
              </a:r>
              <a:r>
                <a:rPr lang="en-US" altLang="zh-CN" sz="2400" b="1" dirty="0"/>
                <a:t>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B6FD43-71A1-4558-95F7-A157EC294E0E}"/>
                </a:ext>
              </a:extLst>
            </p:cNvPr>
            <p:cNvSpPr txBox="1"/>
            <p:nvPr/>
          </p:nvSpPr>
          <p:spPr>
            <a:xfrm>
              <a:off x="1839963" y="414557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英国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9032AD4-C6B2-4F91-9D49-8D44EF4D50B2}"/>
                </a:ext>
              </a:extLst>
            </p:cNvPr>
            <p:cNvSpPr txBox="1"/>
            <p:nvPr/>
          </p:nvSpPr>
          <p:spPr>
            <a:xfrm>
              <a:off x="1374970" y="3393608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意大利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40B75B8-55FC-4D6C-8A90-0F028103B4D6}"/>
                </a:ext>
              </a:extLst>
            </p:cNvPr>
            <p:cNvSpPr txBox="1"/>
            <p:nvPr/>
          </p:nvSpPr>
          <p:spPr>
            <a:xfrm>
              <a:off x="1432154" y="2640500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新西兰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1F3CAC-7E4E-4A46-BF95-9C43603CD12E}"/>
                </a:ext>
              </a:extLst>
            </p:cNvPr>
            <p:cNvSpPr txBox="1"/>
            <p:nvPr/>
          </p:nvSpPr>
          <p:spPr>
            <a:xfrm>
              <a:off x="1933725" y="196516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法国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68066FC-185B-4CA0-9132-4B4DFE6E88C2}"/>
                </a:ext>
              </a:extLst>
            </p:cNvPr>
            <p:cNvSpPr txBox="1"/>
            <p:nvPr/>
          </p:nvSpPr>
          <p:spPr>
            <a:xfrm>
              <a:off x="2193244" y="1383325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中国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4459B50-A1DD-4D30-9239-55713A80EA2E}"/>
                </a:ext>
              </a:extLst>
            </p:cNvPr>
            <p:cNvSpPr txBox="1"/>
            <p:nvPr/>
          </p:nvSpPr>
          <p:spPr>
            <a:xfrm>
              <a:off x="2573483" y="93882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韩国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21C1649-B407-4827-A11B-50CC8DD903D5}"/>
                </a:ext>
              </a:extLst>
            </p:cNvPr>
            <p:cNvSpPr txBox="1"/>
            <p:nvPr/>
          </p:nvSpPr>
          <p:spPr>
            <a:xfrm>
              <a:off x="4123522" y="127158"/>
              <a:ext cx="21978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澳大利亚、波兰、丹麦、加拿大、捷克、南非、瑞典、瑞士、印度、中国台湾</a:t>
              </a:r>
              <a:endParaRPr lang="en-US" altLang="zh-CN" sz="1600" dirty="0"/>
            </a:p>
            <a:p>
              <a:r>
                <a:rPr lang="zh-CN" altLang="en-US" sz="1600" dirty="0"/>
                <a:t>共</a:t>
              </a:r>
              <a:r>
                <a:rPr lang="en-US" altLang="zh-CN" sz="1600" dirty="0"/>
                <a:t>10</a:t>
              </a:r>
              <a:r>
                <a:rPr lang="zh-CN" altLang="en-US" sz="1600" dirty="0"/>
                <a:t>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3238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766203-E6D6-4465-8CAC-0D8898E63B35}"/>
              </a:ext>
            </a:extLst>
          </p:cNvPr>
          <p:cNvSpPr/>
          <p:nvPr/>
        </p:nvSpPr>
        <p:spPr>
          <a:xfrm>
            <a:off x="6400801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018781-EEEC-42E9-B5D0-64D27AB9458D}"/>
              </a:ext>
            </a:extLst>
          </p:cNvPr>
          <p:cNvSpPr/>
          <p:nvPr/>
        </p:nvSpPr>
        <p:spPr>
          <a:xfrm>
            <a:off x="8496987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C73DB64-D4EE-4082-9197-9333B9C96B02}"/>
              </a:ext>
            </a:extLst>
          </p:cNvPr>
          <p:cNvCxnSpPr/>
          <p:nvPr/>
        </p:nvCxnSpPr>
        <p:spPr>
          <a:xfrm>
            <a:off x="5763126" y="1831926"/>
            <a:ext cx="514951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F200C1E-A94C-470D-99E0-8AB118AE5D7C}"/>
              </a:ext>
            </a:extLst>
          </p:cNvPr>
          <p:cNvSpPr txBox="1"/>
          <p:nvPr/>
        </p:nvSpPr>
        <p:spPr>
          <a:xfrm>
            <a:off x="6593982" y="923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前束线段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80A0DB-9E4E-465A-9B96-D0B167B9AA50}"/>
              </a:ext>
            </a:extLst>
          </p:cNvPr>
          <p:cNvSpPr txBox="1"/>
          <p:nvPr/>
        </p:nvSpPr>
        <p:spPr>
          <a:xfrm>
            <a:off x="8933855" y="925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元件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/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blipFill>
                <a:blip r:embed="rId2"/>
                <a:stretch>
                  <a:fillRect r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/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/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blipFill>
                <a:blip r:embed="rId4"/>
                <a:stretch>
                  <a:fillRect r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/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/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/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/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53F972B-798D-41E0-84B2-DB69979C246A}"/>
              </a:ext>
            </a:extLst>
          </p:cNvPr>
          <p:cNvSpPr/>
          <p:nvPr/>
        </p:nvSpPr>
        <p:spPr>
          <a:xfrm>
            <a:off x="5657418" y="32443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束线段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393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5CB40F-A4F1-496E-8A56-88FD06CB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64" y="-642846"/>
            <a:ext cx="6634787" cy="4772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CB7CD-C06C-4A4B-873E-E2A57643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54" y="-642845"/>
            <a:ext cx="7403653" cy="4772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62D99F-645F-4797-9A35-AD81BB6C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92" y="2836078"/>
            <a:ext cx="6010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57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2880622226&amp;di=3fb9535befba7aea01749a4fcaf504d0&amp;imgtype=0&amp;src=http%3A%2F%2Fb-ssl.duitang.com%2Fuploads%2Fblog%2F201509%2F02%2F20150902145801_TNkue.thumb.700_0.jpeg">
            <a:extLst>
              <a:ext uri="{FF2B5EF4-FFF2-40B4-BE49-F238E27FC236}">
                <a16:creationId xmlns:a16="http://schemas.microsoft.com/office/drawing/2014/main" id="{EE4EB222-8E2B-43E1-8245-892980A3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17" y="342900"/>
            <a:ext cx="66675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27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865C8C-0440-480E-972F-38706C10F09A}"/>
              </a:ext>
            </a:extLst>
          </p:cNvPr>
          <p:cNvSpPr txBox="1"/>
          <p:nvPr/>
        </p:nvSpPr>
        <p:spPr>
          <a:xfrm>
            <a:off x="159391" y="31039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Junit</a:t>
            </a:r>
            <a:r>
              <a:rPr lang="zh-CN" altLang="en-US" dirty="0"/>
              <a:t>运行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210AEE-11A1-4C74-8F5F-0850A8DA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4" y="1036040"/>
            <a:ext cx="5561216" cy="22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9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C0E25B-133A-4D2E-BE7C-543609D4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6" y="275744"/>
            <a:ext cx="7543800" cy="1038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8C5157-2BD5-43F8-9EE4-05DF212F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6" y="2228413"/>
            <a:ext cx="8029575" cy="226695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70B8AD-424E-4509-B0EC-436A7B78C70A}"/>
              </a:ext>
            </a:extLst>
          </p:cNvPr>
          <p:cNvCxnSpPr/>
          <p:nvPr/>
        </p:nvCxnSpPr>
        <p:spPr>
          <a:xfrm flipH="1">
            <a:off x="3238150" y="612396"/>
            <a:ext cx="1988191" cy="16160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1DAC7BC-94F6-464E-9268-19A46715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91" y="5786000"/>
            <a:ext cx="3467100" cy="63817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BC8770-D724-484D-8ECB-7CA94A406936}"/>
              </a:ext>
            </a:extLst>
          </p:cNvPr>
          <p:cNvCxnSpPr>
            <a:cxnSpLocks/>
          </p:cNvCxnSpPr>
          <p:nvPr/>
        </p:nvCxnSpPr>
        <p:spPr>
          <a:xfrm flipH="1">
            <a:off x="5788404" y="2672701"/>
            <a:ext cx="857076" cy="3174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06193A-1DAD-4BB3-ABC9-143D9840FC82}"/>
              </a:ext>
            </a:extLst>
          </p:cNvPr>
          <p:cNvSpPr txBox="1"/>
          <p:nvPr/>
        </p:nvSpPr>
        <p:spPr>
          <a:xfrm>
            <a:off x="7348756" y="61050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下页</a:t>
            </a:r>
          </a:p>
        </p:txBody>
      </p:sp>
    </p:spTree>
    <p:extLst>
      <p:ext uri="{BB962C8B-B14F-4D97-AF65-F5344CB8AC3E}">
        <p14:creationId xmlns:p14="http://schemas.microsoft.com/office/powerpoint/2010/main" val="78921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/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i="1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15DB3A0-AC8A-4804-B297-FAE33667DC57}"/>
              </a:ext>
            </a:extLst>
          </p:cNvPr>
          <p:cNvSpPr txBox="1"/>
          <p:nvPr/>
        </p:nvSpPr>
        <p:spPr>
          <a:xfrm>
            <a:off x="7157366" y="892885"/>
            <a:ext cx="4819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θ</a:t>
            </a:r>
            <a:r>
              <a:rPr lang="zh-CN" altLang="en-US" dirty="0"/>
              <a:t>：自变量，每增加</a:t>
            </a:r>
            <a:r>
              <a:rPr lang="en-US" altLang="zh-CN" dirty="0"/>
              <a:t>2</a:t>
            </a:r>
            <a:r>
              <a:rPr lang="el-GR" altLang="zh-CN" dirty="0"/>
              <a:t>π</a:t>
            </a:r>
            <a:r>
              <a:rPr lang="zh-CN" altLang="en-US" dirty="0"/>
              <a:t>线圈绕制一圈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CCT</a:t>
            </a:r>
            <a:r>
              <a:rPr lang="zh-CN" altLang="en-US" dirty="0"/>
              <a:t>半径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：线圈半径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：</a:t>
            </a:r>
            <a:r>
              <a:rPr lang="en-US" altLang="zh-CN" dirty="0"/>
              <a:t>(n=1</a:t>
            </a:r>
            <a:r>
              <a:rPr lang="zh-CN" altLang="en-US" dirty="0"/>
              <a:t>为二极场，</a:t>
            </a:r>
            <a:r>
              <a:rPr lang="en-US" altLang="zh-CN" dirty="0"/>
              <a:t>n=2</a:t>
            </a:r>
            <a:r>
              <a:rPr lang="zh-CN" altLang="en-US" dirty="0"/>
              <a:t>为四极场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φ0</a:t>
            </a:r>
            <a:r>
              <a:rPr lang="zh-CN" altLang="en-US" dirty="0"/>
              <a:t>：线圈绕一圈，</a:t>
            </a:r>
            <a:r>
              <a:rPr lang="en-US" altLang="zh-CN" dirty="0"/>
              <a:t>CCT</a:t>
            </a:r>
            <a:r>
              <a:rPr lang="zh-CN" altLang="en-US" dirty="0"/>
              <a:t>角度变化为</a:t>
            </a:r>
            <a:r>
              <a:rPr lang="en-US" altLang="zh-CN" dirty="0"/>
              <a:t>φ0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如</a:t>
            </a:r>
            <a:r>
              <a:rPr lang="en-US" altLang="zh-CN" dirty="0"/>
              <a:t>φ0=1°</a:t>
            </a:r>
            <a:r>
              <a:rPr lang="zh-CN" altLang="en-US" dirty="0"/>
              <a:t>，绕制</a:t>
            </a:r>
            <a:r>
              <a:rPr lang="en-US" altLang="zh-CN" dirty="0"/>
              <a:t>60</a:t>
            </a:r>
            <a:r>
              <a:rPr lang="zh-CN" altLang="en-US" dirty="0"/>
              <a:t>圈，则</a:t>
            </a:r>
            <a:r>
              <a:rPr lang="en-US" altLang="zh-CN" dirty="0"/>
              <a:t>CCT</a:t>
            </a:r>
            <a:r>
              <a:rPr lang="zh-CN" altLang="en-US" dirty="0"/>
              <a:t>偏转角度</a:t>
            </a:r>
            <a:r>
              <a:rPr lang="en-US" altLang="zh-CN" dirty="0"/>
              <a:t>60°</a:t>
            </a:r>
          </a:p>
          <a:p>
            <a:r>
              <a:rPr lang="en-US" altLang="zh-CN" dirty="0"/>
              <a:t>α</a:t>
            </a:r>
            <a:r>
              <a:rPr lang="zh-CN" altLang="en-US" dirty="0"/>
              <a:t>：倾斜角。即线圈初始时和</a:t>
            </a:r>
            <a:r>
              <a:rPr lang="en-US" altLang="zh-CN" dirty="0" err="1"/>
              <a:t>xy</a:t>
            </a:r>
            <a:r>
              <a:rPr lang="zh-CN" altLang="en-US" dirty="0"/>
              <a:t>平面所成夹角</a:t>
            </a:r>
          </a:p>
        </p:txBody>
      </p:sp>
    </p:spTree>
    <p:extLst>
      <p:ext uri="{BB962C8B-B14F-4D97-AF65-F5344CB8AC3E}">
        <p14:creationId xmlns:p14="http://schemas.microsoft.com/office/powerpoint/2010/main" val="6162138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F9B493-073F-41A9-81CF-871E2374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3" y="217502"/>
            <a:ext cx="3467100" cy="6381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E7A04D2-5021-45BF-A856-CB7F8961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578678"/>
            <a:ext cx="932380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</a:t>
            </a:r>
            <a:endParaRPr kumimoji="0" lang="en-US" altLang="zh-CN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E2FB6-1A08-49A6-8BEF-3E5DBB665296}"/>
              </a:ext>
            </a:extLst>
          </p:cNvPr>
          <p:cNvSpPr txBox="1"/>
          <p:nvPr/>
        </p:nvSpPr>
        <p:spPr>
          <a:xfrm>
            <a:off x="9420837" y="333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需要学习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64D06E0-9B1B-41F7-BCDC-A5F00E278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1296243"/>
            <a:ext cx="244958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executor.execute(future);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64446B-F271-4081-9293-10B0F02CDFEC}"/>
              </a:ext>
            </a:extLst>
          </p:cNvPr>
          <p:cNvSpPr txBox="1"/>
          <p:nvPr/>
        </p:nvSpPr>
        <p:spPr>
          <a:xfrm>
            <a:off x="8330267" y="32381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拿到计算结果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19161E9-C0BF-475C-9DA7-97E250CE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0" y="1752704"/>
            <a:ext cx="6589844" cy="43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0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3ED18E-6F6B-4A08-97D3-69EC636B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0"/>
            <a:ext cx="735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76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B1DB16-B297-4C5F-BE35-A1026719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4" y="391530"/>
            <a:ext cx="4886325" cy="16287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BEAEA24-56C5-46CB-9FE2-013DB9AFFA5F}"/>
              </a:ext>
            </a:extLst>
          </p:cNvPr>
          <p:cNvCxnSpPr>
            <a:cxnSpLocks/>
          </p:cNvCxnSpPr>
          <p:nvPr/>
        </p:nvCxnSpPr>
        <p:spPr>
          <a:xfrm>
            <a:off x="3296874" y="796954"/>
            <a:ext cx="2088858" cy="1568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F54869D-477A-4D36-96D9-E6DF15B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7" y="2258867"/>
            <a:ext cx="91154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4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A0436A-1D66-40EC-B2C7-B0A249A0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5" y="280288"/>
            <a:ext cx="90392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50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D6E1C7-B718-4644-90C3-B726A77E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504825"/>
            <a:ext cx="101822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265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E4BE6A-CC02-4D88-B95E-D12F03D0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2" y="567698"/>
            <a:ext cx="2276475" cy="1628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509689-8C9E-4275-86E8-B3BC0381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97" y="643898"/>
            <a:ext cx="2276475" cy="1552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5A6D83-C734-47BE-9E42-F4E02BE6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87" y="586748"/>
            <a:ext cx="2524125" cy="1609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1BE20A-3F43-425C-9662-AF0BFA28C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92" y="3593634"/>
            <a:ext cx="2352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97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D34A22-EC37-42E4-B07F-9E4CE27EAB20}"/>
              </a:ext>
            </a:extLst>
          </p:cNvPr>
          <p:cNvSpPr txBox="1"/>
          <p:nvPr/>
        </p:nvSpPr>
        <p:spPr>
          <a:xfrm>
            <a:off x="637564" y="47817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研究一阶完美符合下。六极场之间的关系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91E682-6C81-4D20-9AF2-5BF1026E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059"/>
            <a:ext cx="3854550" cy="23782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ADFEA1-4ECC-4F2B-8CCA-C784D7C710BF}"/>
              </a:ext>
            </a:extLst>
          </p:cNvPr>
          <p:cNvSpPr txBox="1"/>
          <p:nvPr/>
        </p:nvSpPr>
        <p:spPr>
          <a:xfrm>
            <a:off x="504436" y="884011"/>
            <a:ext cx="42947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932.6185038498902 ;</a:t>
            </a:r>
          </a:p>
          <a:p>
            <a:r>
              <a:rPr lang="pt-BR" altLang="zh-CN" dirty="0"/>
              <a:t>QS_S2 :=  935.4647631722427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142.3988524883499 ;FIX</a:t>
            </a:r>
            <a:r>
              <a:rPr lang="en-US" altLang="zh-CN" dirty="0"/>
              <a:t>-&gt;120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D26858-734C-499F-9728-78E35D25C1A2}"/>
              </a:ext>
            </a:extLst>
          </p:cNvPr>
          <p:cNvSpPr txBox="1"/>
          <p:nvPr/>
        </p:nvSpPr>
        <p:spPr>
          <a:xfrm>
            <a:off x="637564" y="3875714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780.9322906142532 ;</a:t>
            </a:r>
          </a:p>
          <a:p>
            <a:r>
              <a:rPr lang="pt-BR" altLang="zh-CN" dirty="0"/>
              <a:t>QS_S2 :=  785.0611237942078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120.3988524883499 ;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7C17EE-EEF2-4369-903E-2A0BD42B68B6}"/>
              </a:ext>
            </a:extLst>
          </p:cNvPr>
          <p:cNvSpPr txBox="1"/>
          <p:nvPr/>
        </p:nvSpPr>
        <p:spPr>
          <a:xfrm>
            <a:off x="6389615" y="3875713"/>
            <a:ext cx="36599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1.034610079468006 ;</a:t>
            </a:r>
          </a:p>
          <a:p>
            <a:r>
              <a:rPr lang="pt-BR" altLang="zh-CN" dirty="0"/>
              <a:t>Q2 := -1.018979913713014 ;</a:t>
            </a:r>
          </a:p>
          <a:p>
            <a:r>
              <a:rPr lang="pt-BR" altLang="zh-CN" dirty="0"/>
              <a:t>QS_Q :=  2.329835433085298 ;</a:t>
            </a:r>
          </a:p>
          <a:p>
            <a:r>
              <a:rPr lang="pt-BR" altLang="zh-CN" dirty="0"/>
              <a:t>QS_S :=  791.2545455522286 ;</a:t>
            </a:r>
          </a:p>
          <a:p>
            <a:r>
              <a:rPr lang="pt-BR" altLang="zh-CN" dirty="0"/>
              <a:t>QS_S2 :=  791.2545465827141 ;</a:t>
            </a:r>
          </a:p>
          <a:p>
            <a:r>
              <a:rPr lang="pt-BR" altLang="zh-CN" dirty="0"/>
              <a:t>DQS_Q := 0.3880740615408739 ;</a:t>
            </a:r>
          </a:p>
          <a:p>
            <a:r>
              <a:rPr lang="pt-BR" altLang="zh-CN" dirty="0"/>
              <a:t>DQS_S :=  100.3988524883499 ;FIX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5342B6-9144-4B73-A415-8BD943CD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678" y="4433607"/>
            <a:ext cx="1403758" cy="111149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8ABBC3-8BDC-4904-B3AE-FEA230172F38}"/>
              </a:ext>
            </a:extLst>
          </p:cNvPr>
          <p:cNvCxnSpPr>
            <a:cxnSpLocks/>
          </p:cNvCxnSpPr>
          <p:nvPr/>
        </p:nvCxnSpPr>
        <p:spPr>
          <a:xfrm>
            <a:off x="8587530" y="6019100"/>
            <a:ext cx="2167156" cy="70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8438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3A90896-FC0E-453E-BC48-C148CDEC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54" y="5292306"/>
            <a:ext cx="3601674" cy="8155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30E03A-3335-4EFA-8B9A-7A9EFB5D1D6F}"/>
              </a:ext>
            </a:extLst>
          </p:cNvPr>
          <p:cNvSpPr/>
          <p:nvPr/>
        </p:nvSpPr>
        <p:spPr>
          <a:xfrm>
            <a:off x="153798" y="131533"/>
            <a:ext cx="36044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1.032497862543853 ;</a:t>
            </a:r>
          </a:p>
          <a:p>
            <a:r>
              <a:rPr lang="zh-CN" altLang="en-US" dirty="0"/>
              <a:t>Q2 := -1.064543361161291 ;</a:t>
            </a:r>
          </a:p>
          <a:p>
            <a:r>
              <a:rPr lang="zh-CN" altLang="en-US" dirty="0"/>
              <a:t>QS_Q :=  2.307350506162322 ;</a:t>
            </a:r>
          </a:p>
          <a:p>
            <a:r>
              <a:rPr lang="zh-CN" altLang="en-US" dirty="0"/>
              <a:t>QS_S :=  664.0671713223296 ;</a:t>
            </a:r>
          </a:p>
          <a:p>
            <a:r>
              <a:rPr lang="zh-CN" altLang="en-US" dirty="0"/>
              <a:t>QS_S2 :=  664.0670930297451 ;</a:t>
            </a:r>
          </a:p>
          <a:p>
            <a:r>
              <a:rPr lang="zh-CN" altLang="en-US" dirty="0"/>
              <a:t>DQS_Q := 0.2712899418173436 ;</a:t>
            </a:r>
          </a:p>
          <a:p>
            <a:r>
              <a:rPr lang="zh-CN" altLang="en-US" dirty="0"/>
              <a:t>DQS_S :=  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  <a:r>
              <a:rPr lang="zh-CN" altLang="en-US" dirty="0"/>
              <a:t>.3988524883499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8D340-CDE3-4A19-B26B-15601B1B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68" y="569937"/>
            <a:ext cx="1454090" cy="11545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EC93CC-0F3F-4ED3-9621-06E1F487B455}"/>
              </a:ext>
            </a:extLst>
          </p:cNvPr>
          <p:cNvSpPr txBox="1"/>
          <p:nvPr/>
        </p:nvSpPr>
        <p:spPr>
          <a:xfrm>
            <a:off x="153798" y="2413337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531.3053070995010 ;</a:t>
            </a:r>
          </a:p>
          <a:p>
            <a:r>
              <a:rPr lang="pt-BR" altLang="zh-CN" dirty="0"/>
              <a:t>QS_S2 :=  531.3053449933406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70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85090D-0932-48F9-85BB-CEAB0F90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68" y="2842277"/>
            <a:ext cx="1767282" cy="1391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E10EC4-8DD4-442C-AF35-394B8EA785D3}"/>
              </a:ext>
            </a:extLst>
          </p:cNvPr>
          <p:cNvSpPr txBox="1"/>
          <p:nvPr/>
        </p:nvSpPr>
        <p:spPr>
          <a:xfrm>
            <a:off x="222225" y="455522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40.</a:t>
            </a:r>
            <a:r>
              <a:rPr lang="pt-BR" altLang="zh-CN" dirty="0"/>
              <a:t>39885248834990 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7912BD-5E06-42E7-B01D-AA89EFF9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838" y="5351661"/>
            <a:ext cx="1114949" cy="889114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D39E2DF-F0DC-45A9-89A0-B3EA99FF619B}"/>
              </a:ext>
            </a:extLst>
          </p:cNvPr>
          <p:cNvSpPr/>
          <p:nvPr/>
        </p:nvSpPr>
        <p:spPr>
          <a:xfrm>
            <a:off x="528506" y="4513277"/>
            <a:ext cx="4530055" cy="1594605"/>
          </a:xfrm>
          <a:custGeom>
            <a:avLst/>
            <a:gdLst>
              <a:gd name="connsiteX0" fmla="*/ 0 w 4530055"/>
              <a:gd name="connsiteY0" fmla="*/ 0 h 1594605"/>
              <a:gd name="connsiteX1" fmla="*/ 109057 w 4530055"/>
              <a:gd name="connsiteY1" fmla="*/ 75501 h 1594605"/>
              <a:gd name="connsiteX2" fmla="*/ 469784 w 4530055"/>
              <a:gd name="connsiteY2" fmla="*/ 243281 h 1594605"/>
              <a:gd name="connsiteX3" fmla="*/ 738232 w 4530055"/>
              <a:gd name="connsiteY3" fmla="*/ 377505 h 1594605"/>
              <a:gd name="connsiteX4" fmla="*/ 1711355 w 4530055"/>
              <a:gd name="connsiteY4" fmla="*/ 864066 h 1594605"/>
              <a:gd name="connsiteX5" fmla="*/ 2910980 w 4530055"/>
              <a:gd name="connsiteY5" fmla="*/ 1191237 h 1594605"/>
              <a:gd name="connsiteX6" fmla="*/ 3204595 w 4530055"/>
              <a:gd name="connsiteY6" fmla="*/ 1275127 h 1594605"/>
              <a:gd name="connsiteX7" fmla="*/ 3431098 w 4530055"/>
              <a:gd name="connsiteY7" fmla="*/ 1350628 h 1594605"/>
              <a:gd name="connsiteX8" fmla="*/ 3498210 w 4530055"/>
              <a:gd name="connsiteY8" fmla="*/ 1392573 h 1594605"/>
              <a:gd name="connsiteX9" fmla="*/ 3582100 w 4530055"/>
              <a:gd name="connsiteY9" fmla="*/ 1417740 h 1594605"/>
              <a:gd name="connsiteX10" fmla="*/ 3691156 w 4530055"/>
              <a:gd name="connsiteY10" fmla="*/ 1493240 h 1594605"/>
              <a:gd name="connsiteX11" fmla="*/ 3858936 w 4530055"/>
              <a:gd name="connsiteY11" fmla="*/ 1543574 h 1594605"/>
              <a:gd name="connsiteX12" fmla="*/ 4202885 w 4530055"/>
              <a:gd name="connsiteY12" fmla="*/ 1560352 h 1594605"/>
              <a:gd name="connsiteX13" fmla="*/ 4253219 w 4530055"/>
              <a:gd name="connsiteY13" fmla="*/ 1568741 h 1594605"/>
              <a:gd name="connsiteX14" fmla="*/ 4328720 w 4530055"/>
              <a:gd name="connsiteY14" fmla="*/ 1577130 h 1594605"/>
              <a:gd name="connsiteX15" fmla="*/ 4395832 w 4530055"/>
              <a:gd name="connsiteY15" fmla="*/ 1585519 h 1594605"/>
              <a:gd name="connsiteX16" fmla="*/ 4454555 w 4530055"/>
              <a:gd name="connsiteY16" fmla="*/ 1593908 h 1594605"/>
              <a:gd name="connsiteX17" fmla="*/ 4530055 w 4530055"/>
              <a:gd name="connsiteY17" fmla="*/ 1593908 h 15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30055" h="1594605">
                <a:moveTo>
                  <a:pt x="0" y="0"/>
                </a:moveTo>
                <a:cubicBezTo>
                  <a:pt x="36352" y="25167"/>
                  <a:pt x="70740" y="53440"/>
                  <a:pt x="109057" y="75501"/>
                </a:cubicBezTo>
                <a:cubicBezTo>
                  <a:pt x="252258" y="157950"/>
                  <a:pt x="317418" y="171254"/>
                  <a:pt x="469784" y="243281"/>
                </a:cubicBezTo>
                <a:cubicBezTo>
                  <a:pt x="560232" y="286038"/>
                  <a:pt x="650103" y="330152"/>
                  <a:pt x="738232" y="377505"/>
                </a:cubicBezTo>
                <a:cubicBezTo>
                  <a:pt x="1035895" y="537443"/>
                  <a:pt x="1402940" y="790314"/>
                  <a:pt x="1711355" y="864066"/>
                </a:cubicBezTo>
                <a:cubicBezTo>
                  <a:pt x="2378887" y="1023694"/>
                  <a:pt x="1955104" y="916060"/>
                  <a:pt x="2910980" y="1191237"/>
                </a:cubicBezTo>
                <a:cubicBezTo>
                  <a:pt x="3008796" y="1219396"/>
                  <a:pt x="3108737" y="1240892"/>
                  <a:pt x="3204595" y="1275127"/>
                </a:cubicBezTo>
                <a:cubicBezTo>
                  <a:pt x="3357859" y="1329864"/>
                  <a:pt x="3282309" y="1304847"/>
                  <a:pt x="3431098" y="1350628"/>
                </a:cubicBezTo>
                <a:cubicBezTo>
                  <a:pt x="3453469" y="1364610"/>
                  <a:pt x="3474615" y="1380775"/>
                  <a:pt x="3498210" y="1392573"/>
                </a:cubicBezTo>
                <a:cubicBezTo>
                  <a:pt x="3518634" y="1402785"/>
                  <a:pt x="3558016" y="1411719"/>
                  <a:pt x="3582100" y="1417740"/>
                </a:cubicBezTo>
                <a:cubicBezTo>
                  <a:pt x="3599337" y="1430668"/>
                  <a:pt x="3661921" y="1481202"/>
                  <a:pt x="3691156" y="1493240"/>
                </a:cubicBezTo>
                <a:cubicBezTo>
                  <a:pt x="3700975" y="1497283"/>
                  <a:pt x="3830997" y="1542211"/>
                  <a:pt x="3858936" y="1543574"/>
                </a:cubicBezTo>
                <a:lnTo>
                  <a:pt x="4202885" y="1560352"/>
                </a:lnTo>
                <a:cubicBezTo>
                  <a:pt x="4219663" y="1563148"/>
                  <a:pt x="4236359" y="1566493"/>
                  <a:pt x="4253219" y="1568741"/>
                </a:cubicBezTo>
                <a:cubicBezTo>
                  <a:pt x="4278319" y="1572088"/>
                  <a:pt x="4303572" y="1574171"/>
                  <a:pt x="4328720" y="1577130"/>
                </a:cubicBezTo>
                <a:lnTo>
                  <a:pt x="4395832" y="1585519"/>
                </a:lnTo>
                <a:cubicBezTo>
                  <a:pt x="4415432" y="1588132"/>
                  <a:pt x="4434820" y="1592675"/>
                  <a:pt x="4454555" y="1593908"/>
                </a:cubicBezTo>
                <a:cubicBezTo>
                  <a:pt x="4479673" y="1595478"/>
                  <a:pt x="4504888" y="1593908"/>
                  <a:pt x="4530055" y="15939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AE9E9DD-1D08-4E15-A1A3-41DF0871DF76}"/>
              </a:ext>
            </a:extLst>
          </p:cNvPr>
          <p:cNvSpPr/>
          <p:nvPr/>
        </p:nvSpPr>
        <p:spPr>
          <a:xfrm>
            <a:off x="478172" y="4639112"/>
            <a:ext cx="4177718" cy="1551963"/>
          </a:xfrm>
          <a:custGeom>
            <a:avLst/>
            <a:gdLst>
              <a:gd name="connsiteX0" fmla="*/ 0 w 4177718"/>
              <a:gd name="connsiteY0" fmla="*/ 1551963 h 1551963"/>
              <a:gd name="connsiteX1" fmla="*/ 494951 w 4177718"/>
              <a:gd name="connsiteY1" fmla="*/ 1342238 h 1551963"/>
              <a:gd name="connsiteX2" fmla="*/ 1048624 w 4177718"/>
              <a:gd name="connsiteY2" fmla="*/ 1174459 h 1551963"/>
              <a:gd name="connsiteX3" fmla="*/ 1317072 w 4177718"/>
              <a:gd name="connsiteY3" fmla="*/ 1098958 h 1551963"/>
              <a:gd name="connsiteX4" fmla="*/ 1526797 w 4177718"/>
              <a:gd name="connsiteY4" fmla="*/ 1031846 h 1551963"/>
              <a:gd name="connsiteX5" fmla="*/ 1778467 w 4177718"/>
              <a:gd name="connsiteY5" fmla="*/ 964734 h 1551963"/>
              <a:gd name="connsiteX6" fmla="*/ 1988191 w 4177718"/>
              <a:gd name="connsiteY6" fmla="*/ 889233 h 1551963"/>
              <a:gd name="connsiteX7" fmla="*/ 2642533 w 4177718"/>
              <a:gd name="connsiteY7" fmla="*/ 704675 h 1551963"/>
              <a:gd name="connsiteX8" fmla="*/ 2994870 w 4177718"/>
              <a:gd name="connsiteY8" fmla="*/ 578840 h 1551963"/>
              <a:gd name="connsiteX9" fmla="*/ 3791824 w 4177718"/>
              <a:gd name="connsiteY9" fmla="*/ 260059 h 1551963"/>
              <a:gd name="connsiteX10" fmla="*/ 3942826 w 4177718"/>
              <a:gd name="connsiteY10" fmla="*/ 176169 h 1551963"/>
              <a:gd name="connsiteX11" fmla="*/ 4085439 w 4177718"/>
              <a:gd name="connsiteY11" fmla="*/ 92279 h 1551963"/>
              <a:gd name="connsiteX12" fmla="*/ 4144162 w 4177718"/>
              <a:gd name="connsiteY12" fmla="*/ 33556 h 1551963"/>
              <a:gd name="connsiteX13" fmla="*/ 4152551 w 4177718"/>
              <a:gd name="connsiteY13" fmla="*/ 8389 h 1551963"/>
              <a:gd name="connsiteX14" fmla="*/ 4177718 w 4177718"/>
              <a:gd name="connsiteY14" fmla="*/ 0 h 155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77718" h="1551963">
                <a:moveTo>
                  <a:pt x="0" y="1551963"/>
                </a:moveTo>
                <a:cubicBezTo>
                  <a:pt x="166647" y="1468640"/>
                  <a:pt x="289800" y="1404405"/>
                  <a:pt x="494951" y="1342238"/>
                </a:cubicBezTo>
                <a:lnTo>
                  <a:pt x="1048624" y="1174459"/>
                </a:lnTo>
                <a:cubicBezTo>
                  <a:pt x="1137758" y="1148083"/>
                  <a:pt x="1228540" y="1127288"/>
                  <a:pt x="1317072" y="1098958"/>
                </a:cubicBezTo>
                <a:cubicBezTo>
                  <a:pt x="1386980" y="1076587"/>
                  <a:pt x="1456318" y="1052349"/>
                  <a:pt x="1526797" y="1031846"/>
                </a:cubicBezTo>
                <a:cubicBezTo>
                  <a:pt x="1610163" y="1007594"/>
                  <a:pt x="1695517" y="990373"/>
                  <a:pt x="1778467" y="964734"/>
                </a:cubicBezTo>
                <a:cubicBezTo>
                  <a:pt x="1849454" y="942793"/>
                  <a:pt x="1917043" y="910646"/>
                  <a:pt x="1988191" y="889233"/>
                </a:cubicBezTo>
                <a:cubicBezTo>
                  <a:pt x="2205199" y="823920"/>
                  <a:pt x="2429112" y="780897"/>
                  <a:pt x="2642533" y="704675"/>
                </a:cubicBezTo>
                <a:lnTo>
                  <a:pt x="2994870" y="578840"/>
                </a:lnTo>
                <a:cubicBezTo>
                  <a:pt x="3371715" y="451712"/>
                  <a:pt x="3403607" y="475735"/>
                  <a:pt x="3791824" y="260059"/>
                </a:cubicBezTo>
                <a:cubicBezTo>
                  <a:pt x="3842158" y="232096"/>
                  <a:pt x="3892070" y="203360"/>
                  <a:pt x="3942826" y="176169"/>
                </a:cubicBezTo>
                <a:cubicBezTo>
                  <a:pt x="4047568" y="120057"/>
                  <a:pt x="4001786" y="155019"/>
                  <a:pt x="4085439" y="92279"/>
                </a:cubicBezTo>
                <a:cubicBezTo>
                  <a:pt x="4114290" y="70640"/>
                  <a:pt x="4129258" y="63364"/>
                  <a:pt x="4144162" y="33556"/>
                </a:cubicBezTo>
                <a:cubicBezTo>
                  <a:pt x="4148117" y="25647"/>
                  <a:pt x="4146298" y="14642"/>
                  <a:pt x="4152551" y="8389"/>
                </a:cubicBezTo>
                <a:cubicBezTo>
                  <a:pt x="4158804" y="2136"/>
                  <a:pt x="4177718" y="0"/>
                  <a:pt x="417771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F7CE34-E03B-42F5-911C-65CD614FE7DB}"/>
              </a:ext>
            </a:extLst>
          </p:cNvPr>
          <p:cNvSpPr txBox="1"/>
          <p:nvPr/>
        </p:nvSpPr>
        <p:spPr>
          <a:xfrm>
            <a:off x="5625724" y="131533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456.0428162164783 ;</a:t>
            </a:r>
          </a:p>
          <a:p>
            <a:r>
              <a:rPr lang="pt-BR" altLang="zh-CN" dirty="0"/>
              <a:t>QS_S2 :=  457.5296123540849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60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51C56B-C7BB-4225-81CE-478945C2F227}"/>
              </a:ext>
            </a:extLst>
          </p:cNvPr>
          <p:cNvSpPr txBox="1"/>
          <p:nvPr/>
        </p:nvSpPr>
        <p:spPr>
          <a:xfrm>
            <a:off x="5625724" y="248195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DD0ABF0-98F5-45FA-9E30-D4C29A03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88" y="2785145"/>
            <a:ext cx="1039314" cy="15058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0FD88C-8E76-4D05-831A-EE20A024B8AE}"/>
              </a:ext>
            </a:extLst>
          </p:cNvPr>
          <p:cNvSpPr txBox="1"/>
          <p:nvPr/>
        </p:nvSpPr>
        <p:spPr>
          <a:xfrm>
            <a:off x="5625724" y="4555221"/>
            <a:ext cx="4070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1.021487377435452 ;</a:t>
            </a:r>
          </a:p>
          <a:p>
            <a:r>
              <a:rPr lang="pt-BR" altLang="zh-CN" dirty="0"/>
              <a:t>Q2 := -1.160685553467691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552.4287274773174 ;</a:t>
            </a:r>
          </a:p>
          <a:p>
            <a:r>
              <a:rPr lang="pt-BR" altLang="zh-CN" dirty="0"/>
              <a:t>QS_S2 :=  269.2370843169169 ;</a:t>
            </a:r>
          </a:p>
          <a:p>
            <a:r>
              <a:rPr lang="pt-BR" altLang="zh-CN" dirty="0"/>
              <a:t>DQS_Q := 0.5727186761501595E-002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78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E5CC0F-60C5-49D9-84DB-665CB4D2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3" y="587228"/>
            <a:ext cx="1011288" cy="13883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D13211-B908-453C-8AFB-1C59539E1E40}"/>
              </a:ext>
            </a:extLst>
          </p:cNvPr>
          <p:cNvSpPr/>
          <p:nvPr/>
        </p:nvSpPr>
        <p:spPr>
          <a:xfrm>
            <a:off x="103465" y="265755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0.3443130998094616 ;</a:t>
            </a:r>
          </a:p>
          <a:p>
            <a:r>
              <a:rPr lang="zh-CN" altLang="en-US" dirty="0"/>
              <a:t>Q2 := -1.114584577363214 ;</a:t>
            </a:r>
          </a:p>
          <a:p>
            <a:r>
              <a:rPr lang="zh-CN" altLang="en-US" dirty="0"/>
              <a:t>QS_Q :=  2.060731677108654 ;</a:t>
            </a:r>
          </a:p>
          <a:p>
            <a:r>
              <a:rPr lang="zh-CN" altLang="en-US" dirty="0"/>
              <a:t>QS_S :=  291.7886086325501 ;</a:t>
            </a:r>
          </a:p>
          <a:p>
            <a:r>
              <a:rPr lang="zh-CN" altLang="en-US" dirty="0"/>
              <a:t>QS_S2 :=  291.7720122152680 ;</a:t>
            </a:r>
          </a:p>
          <a:p>
            <a:r>
              <a:rPr lang="zh-CN" altLang="en-US" dirty="0"/>
              <a:t>DQS_Q := -.8778567060405382 ;</a:t>
            </a:r>
          </a:p>
          <a:p>
            <a:r>
              <a:rPr lang="zh-CN" altLang="en-US" dirty="0"/>
              <a:t>DQS_S :=  50.39885248834990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D8D41F-C5A0-4ECE-838B-26FFF8AD1878}"/>
              </a:ext>
            </a:extLst>
          </p:cNvPr>
          <p:cNvSpPr txBox="1"/>
          <p:nvPr/>
        </p:nvSpPr>
        <p:spPr>
          <a:xfrm>
            <a:off x="3179428" y="265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136C99-56CB-41CF-B905-3482B9934662}"/>
              </a:ext>
            </a:extLst>
          </p:cNvPr>
          <p:cNvSpPr/>
          <p:nvPr/>
        </p:nvSpPr>
        <p:spPr>
          <a:xfrm>
            <a:off x="131428" y="2851070"/>
            <a:ext cx="40211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1.019128241388553 ;</a:t>
            </a:r>
          </a:p>
          <a:p>
            <a:r>
              <a:rPr lang="zh-CN" altLang="en-US" dirty="0"/>
              <a:t>Q2 := -1.137283597052181 ;</a:t>
            </a:r>
          </a:p>
          <a:p>
            <a:r>
              <a:rPr lang="zh-CN" altLang="en-US" dirty="0"/>
              <a:t>QS_Q :=  2.264590640843259 ;</a:t>
            </a:r>
          </a:p>
          <a:p>
            <a:r>
              <a:rPr lang="zh-CN" altLang="en-US" dirty="0"/>
              <a:t>QS_S :=  502.6382679310655 ;</a:t>
            </a:r>
          </a:p>
          <a:p>
            <a:r>
              <a:rPr lang="zh-CN" altLang="en-US" dirty="0"/>
              <a:t>QS_S2 :=  502.6382673946798 ;</a:t>
            </a:r>
          </a:p>
          <a:p>
            <a:r>
              <a:rPr lang="zh-CN" altLang="en-US" dirty="0"/>
              <a:t>DQS_Q := 0.5441195564253382E-001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76</a:t>
            </a:r>
            <a:r>
              <a:rPr lang="zh-CN" altLang="en-US" dirty="0"/>
              <a:t>.25341094445328 ;</a:t>
            </a:r>
            <a:r>
              <a:rPr lang="en-US" altLang="zh-CN" dirty="0"/>
              <a:t>&gt;60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1486D1-C8E1-4735-9373-61D823D4A255}"/>
              </a:ext>
            </a:extLst>
          </p:cNvPr>
          <p:cNvSpPr/>
          <p:nvPr/>
        </p:nvSpPr>
        <p:spPr>
          <a:xfrm>
            <a:off x="204132" y="4882395"/>
            <a:ext cx="41665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1.010410403791258 ;</a:t>
            </a:r>
          </a:p>
          <a:p>
            <a:r>
              <a:rPr lang="zh-CN" altLang="en-US" dirty="0"/>
              <a:t>Q2 := -1.160721037097502 ;</a:t>
            </a:r>
          </a:p>
          <a:p>
            <a:r>
              <a:rPr lang="zh-CN" altLang="en-US" dirty="0"/>
              <a:t>QS_Q :=  2.248274738042195 ;</a:t>
            </a:r>
          </a:p>
          <a:p>
            <a:r>
              <a:rPr lang="zh-CN" altLang="en-US" dirty="0"/>
              <a:t>QS_S :=  460.0291551575477 ;</a:t>
            </a:r>
          </a:p>
          <a:p>
            <a:r>
              <a:rPr lang="zh-CN" altLang="en-US" dirty="0"/>
              <a:t>QS_S2 :=  460.0291557353526 ;</a:t>
            </a:r>
          </a:p>
          <a:p>
            <a:r>
              <a:rPr lang="zh-CN" altLang="en-US" dirty="0"/>
              <a:t>DQS_Q := -.2659173163267264E-001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60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FF3F09-2F6D-4D59-94D5-6F8809952C2D}"/>
              </a:ext>
            </a:extLst>
          </p:cNvPr>
          <p:cNvSpPr/>
          <p:nvPr/>
        </p:nvSpPr>
        <p:spPr>
          <a:xfrm>
            <a:off x="5061358" y="156700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0.9772362965987926 ;</a:t>
            </a:r>
          </a:p>
          <a:p>
            <a:r>
              <a:rPr lang="zh-CN" altLang="en-US" dirty="0"/>
              <a:t>Q2 := -1.209670005219541 ;</a:t>
            </a:r>
          </a:p>
          <a:p>
            <a:r>
              <a:rPr lang="zh-CN" altLang="en-US" dirty="0"/>
              <a:t>QS_Q :=  2.207263844365846 ;</a:t>
            </a:r>
          </a:p>
          <a:p>
            <a:r>
              <a:rPr lang="zh-CN" altLang="en-US" dirty="0"/>
              <a:t>QS_S :=  383.9862363630343 ;</a:t>
            </a:r>
          </a:p>
          <a:p>
            <a:r>
              <a:rPr lang="zh-CN" altLang="en-US" dirty="0"/>
              <a:t>QS_S2 :=  383.9893384120845 ;</a:t>
            </a:r>
          </a:p>
          <a:p>
            <a:r>
              <a:rPr lang="zh-CN" altLang="en-US" dirty="0"/>
              <a:t>DQS_Q := -.2260425552096263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55</a:t>
            </a:r>
            <a:r>
              <a:rPr lang="zh-CN" altLang="en-US" dirty="0"/>
              <a:t>.25341136548425 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CD62-4019-436B-86C6-013871C8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35" y="318442"/>
            <a:ext cx="1399506" cy="19259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25DCC5-D5AA-4A84-AA6E-EADC8D41B3E2}"/>
              </a:ext>
            </a:extLst>
          </p:cNvPr>
          <p:cNvSpPr/>
          <p:nvPr/>
        </p:nvSpPr>
        <p:spPr>
          <a:xfrm>
            <a:off x="4991452" y="2582284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0.9214400413994759 ;</a:t>
            </a:r>
          </a:p>
          <a:p>
            <a:r>
              <a:rPr lang="zh-CN" altLang="en-US" dirty="0"/>
              <a:t>Q2 := -1.243061051932695 ;</a:t>
            </a:r>
          </a:p>
          <a:p>
            <a:r>
              <a:rPr lang="zh-CN" altLang="en-US" dirty="0"/>
              <a:t>QS_Q :=  2.166646342643713 ;</a:t>
            </a:r>
          </a:p>
          <a:p>
            <a:r>
              <a:rPr lang="zh-CN" altLang="en-US" dirty="0"/>
              <a:t>QS_S :=  339.9268229639486 ;</a:t>
            </a:r>
          </a:p>
          <a:p>
            <a:r>
              <a:rPr lang="zh-CN" altLang="en-US" dirty="0"/>
              <a:t>QS_S2 :=  339.9273037240330 ;</a:t>
            </a:r>
          </a:p>
          <a:p>
            <a:r>
              <a:rPr lang="zh-CN" altLang="en-US" dirty="0"/>
              <a:t>DQS_Q := -.4180078435663140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63580F-AEBE-4A83-BBA5-3470ED6C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092" y="2513671"/>
            <a:ext cx="1490344" cy="21685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F6B09B9-31BC-4138-901D-2E2C84CFE886}"/>
              </a:ext>
            </a:extLst>
          </p:cNvPr>
          <p:cNvSpPr/>
          <p:nvPr/>
        </p:nvSpPr>
        <p:spPr>
          <a:xfrm>
            <a:off x="7172587" y="4748169"/>
            <a:ext cx="922789" cy="722135"/>
          </a:xfrm>
          <a:custGeom>
            <a:avLst/>
            <a:gdLst>
              <a:gd name="connsiteX0" fmla="*/ 0 w 922789"/>
              <a:gd name="connsiteY0" fmla="*/ 0 h 722135"/>
              <a:gd name="connsiteX1" fmla="*/ 192947 w 922789"/>
              <a:gd name="connsiteY1" fmla="*/ 167780 h 722135"/>
              <a:gd name="connsiteX2" fmla="*/ 293615 w 922789"/>
              <a:gd name="connsiteY2" fmla="*/ 243281 h 722135"/>
              <a:gd name="connsiteX3" fmla="*/ 461395 w 922789"/>
              <a:gd name="connsiteY3" fmla="*/ 394282 h 722135"/>
              <a:gd name="connsiteX4" fmla="*/ 553674 w 922789"/>
              <a:gd name="connsiteY4" fmla="*/ 469783 h 722135"/>
              <a:gd name="connsiteX5" fmla="*/ 620785 w 922789"/>
              <a:gd name="connsiteY5" fmla="*/ 528506 h 722135"/>
              <a:gd name="connsiteX6" fmla="*/ 813732 w 922789"/>
              <a:gd name="connsiteY6" fmla="*/ 671119 h 722135"/>
              <a:gd name="connsiteX7" fmla="*/ 906011 w 922789"/>
              <a:gd name="connsiteY7" fmla="*/ 721453 h 722135"/>
              <a:gd name="connsiteX8" fmla="*/ 922789 w 922789"/>
              <a:gd name="connsiteY8" fmla="*/ 721453 h 72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2789" h="722135">
                <a:moveTo>
                  <a:pt x="0" y="0"/>
                </a:moveTo>
                <a:cubicBezTo>
                  <a:pt x="335260" y="257892"/>
                  <a:pt x="-91391" y="-77785"/>
                  <a:pt x="192947" y="167780"/>
                </a:cubicBezTo>
                <a:cubicBezTo>
                  <a:pt x="224692" y="195196"/>
                  <a:pt x="261557" y="216232"/>
                  <a:pt x="293615" y="243281"/>
                </a:cubicBezTo>
                <a:cubicBezTo>
                  <a:pt x="351121" y="291802"/>
                  <a:pt x="404657" y="344865"/>
                  <a:pt x="461395" y="394282"/>
                </a:cubicBezTo>
                <a:cubicBezTo>
                  <a:pt x="491365" y="420385"/>
                  <a:pt x="523274" y="444183"/>
                  <a:pt x="553674" y="469783"/>
                </a:cubicBezTo>
                <a:cubicBezTo>
                  <a:pt x="576411" y="488930"/>
                  <a:pt x="598322" y="509038"/>
                  <a:pt x="620785" y="528506"/>
                </a:cubicBezTo>
                <a:cubicBezTo>
                  <a:pt x="713310" y="608695"/>
                  <a:pt x="673894" y="575775"/>
                  <a:pt x="813732" y="671119"/>
                </a:cubicBezTo>
                <a:cubicBezTo>
                  <a:pt x="850752" y="696360"/>
                  <a:pt x="864643" y="709634"/>
                  <a:pt x="906011" y="721453"/>
                </a:cubicBezTo>
                <a:cubicBezTo>
                  <a:pt x="911388" y="722989"/>
                  <a:pt x="917196" y="721453"/>
                  <a:pt x="922789" y="7214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32B04EE-BFFD-40E2-BB3D-1CC327832B38}"/>
              </a:ext>
            </a:extLst>
          </p:cNvPr>
          <p:cNvSpPr/>
          <p:nvPr/>
        </p:nvSpPr>
        <p:spPr>
          <a:xfrm>
            <a:off x="7172587" y="4882395"/>
            <a:ext cx="1140902" cy="629174"/>
          </a:xfrm>
          <a:custGeom>
            <a:avLst/>
            <a:gdLst>
              <a:gd name="connsiteX0" fmla="*/ 1140902 w 1140902"/>
              <a:gd name="connsiteY0" fmla="*/ 0 h 629174"/>
              <a:gd name="connsiteX1" fmla="*/ 721453 w 1140902"/>
              <a:gd name="connsiteY1" fmla="*/ 159391 h 629174"/>
              <a:gd name="connsiteX2" fmla="*/ 654341 w 1140902"/>
              <a:gd name="connsiteY2" fmla="*/ 209725 h 629174"/>
              <a:gd name="connsiteX3" fmla="*/ 318781 w 1140902"/>
              <a:gd name="connsiteY3" fmla="*/ 427839 h 629174"/>
              <a:gd name="connsiteX4" fmla="*/ 243280 w 1140902"/>
              <a:gd name="connsiteY4" fmla="*/ 478172 h 629174"/>
              <a:gd name="connsiteX5" fmla="*/ 176168 w 1140902"/>
              <a:gd name="connsiteY5" fmla="*/ 528506 h 629174"/>
              <a:gd name="connsiteX6" fmla="*/ 109056 w 1140902"/>
              <a:gd name="connsiteY6" fmla="*/ 553673 h 629174"/>
              <a:gd name="connsiteX7" fmla="*/ 75500 w 1140902"/>
              <a:gd name="connsiteY7" fmla="*/ 587229 h 629174"/>
              <a:gd name="connsiteX8" fmla="*/ 33555 w 1140902"/>
              <a:gd name="connsiteY8" fmla="*/ 604007 h 629174"/>
              <a:gd name="connsiteX9" fmla="*/ 0 w 1140902"/>
              <a:gd name="connsiteY9" fmla="*/ 629174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0902" h="629174">
                <a:moveTo>
                  <a:pt x="1140902" y="0"/>
                </a:moveTo>
                <a:cubicBezTo>
                  <a:pt x="1082117" y="20575"/>
                  <a:pt x="830536" y="92729"/>
                  <a:pt x="721453" y="159391"/>
                </a:cubicBezTo>
                <a:cubicBezTo>
                  <a:pt x="697592" y="173972"/>
                  <a:pt x="677863" y="194604"/>
                  <a:pt x="654341" y="209725"/>
                </a:cubicBezTo>
                <a:cubicBezTo>
                  <a:pt x="174004" y="518513"/>
                  <a:pt x="805874" y="91915"/>
                  <a:pt x="318781" y="427839"/>
                </a:cubicBezTo>
                <a:cubicBezTo>
                  <a:pt x="293881" y="445011"/>
                  <a:pt x="267477" y="460024"/>
                  <a:pt x="243280" y="478172"/>
                </a:cubicBezTo>
                <a:cubicBezTo>
                  <a:pt x="220909" y="494950"/>
                  <a:pt x="200540" y="514797"/>
                  <a:pt x="176168" y="528506"/>
                </a:cubicBezTo>
                <a:cubicBezTo>
                  <a:pt x="155344" y="540219"/>
                  <a:pt x="131427" y="545284"/>
                  <a:pt x="109056" y="553673"/>
                </a:cubicBezTo>
                <a:cubicBezTo>
                  <a:pt x="97871" y="564858"/>
                  <a:pt x="88662" y="578455"/>
                  <a:pt x="75500" y="587229"/>
                </a:cubicBezTo>
                <a:cubicBezTo>
                  <a:pt x="62970" y="595582"/>
                  <a:pt x="47024" y="597272"/>
                  <a:pt x="33555" y="604007"/>
                </a:cubicBezTo>
                <a:cubicBezTo>
                  <a:pt x="14585" y="613492"/>
                  <a:pt x="11797" y="617377"/>
                  <a:pt x="0" y="6291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856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0740A2-E7E0-42B5-B042-47D6D61AAE68}"/>
              </a:ext>
            </a:extLst>
          </p:cNvPr>
          <p:cNvSpPr/>
          <p:nvPr/>
        </p:nvSpPr>
        <p:spPr>
          <a:xfrm>
            <a:off x="313189" y="399981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1.028805344426307 ;</a:t>
            </a:r>
          </a:p>
          <a:p>
            <a:r>
              <a:rPr lang="zh-CN" altLang="en-US" dirty="0"/>
              <a:t>Q2 := -.9221316033328116 ;</a:t>
            </a:r>
          </a:p>
          <a:p>
            <a:r>
              <a:rPr lang="zh-CN" altLang="en-US" dirty="0"/>
              <a:t>QS_Q :=  2.725600269785682 ;</a:t>
            </a:r>
          </a:p>
          <a:p>
            <a:r>
              <a:rPr lang="zh-CN" altLang="en-US" dirty="0"/>
              <a:t>QS_S :=  71.98279216859308 ;</a:t>
            </a:r>
          </a:p>
          <a:p>
            <a:r>
              <a:rPr lang="zh-CN" altLang="en-US" dirty="0"/>
              <a:t>QS_S2 :=  71.98278710197845 ;</a:t>
            </a:r>
          </a:p>
          <a:p>
            <a:r>
              <a:rPr lang="zh-CN" altLang="en-US" dirty="0"/>
              <a:t>DQS_Q := 0.6327260262250204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333B8-6B2A-47A2-8F50-360923D0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1" y="481800"/>
            <a:ext cx="3305264" cy="1867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717C16-4080-446F-BDB3-F4E3732C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80" y="2757506"/>
            <a:ext cx="6567270" cy="38316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DF16B8-CA5F-4794-BF4B-7717C4F3C03E}"/>
              </a:ext>
            </a:extLst>
          </p:cNvPr>
          <p:cNvSpPr/>
          <p:nvPr/>
        </p:nvSpPr>
        <p:spPr>
          <a:xfrm>
            <a:off x="5544442" y="399980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希望あるって叫びたい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AE530A-62B7-473A-BF84-61904D8BF621}"/>
              </a:ext>
            </a:extLst>
          </p:cNvPr>
          <p:cNvSpPr/>
          <p:nvPr/>
        </p:nvSpPr>
        <p:spPr>
          <a:xfrm>
            <a:off x="313189" y="2690175"/>
            <a:ext cx="38141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1.029685785944828 ;</a:t>
            </a:r>
          </a:p>
          <a:p>
            <a:r>
              <a:rPr lang="zh-CN" altLang="en-US" dirty="0"/>
              <a:t>Q2 := -1.058009291665581 ;</a:t>
            </a:r>
          </a:p>
          <a:p>
            <a:r>
              <a:rPr lang="zh-CN" altLang="en-US" dirty="0"/>
              <a:t>QS_Q :=  2.646595253711930 ;</a:t>
            </a:r>
          </a:p>
          <a:p>
            <a:r>
              <a:rPr lang="zh-CN" altLang="en-US" dirty="0"/>
              <a:t>QS_S :=  55.68678982860751 ;</a:t>
            </a:r>
          </a:p>
          <a:p>
            <a:r>
              <a:rPr lang="zh-CN" altLang="en-US" dirty="0"/>
              <a:t>QS_S2 :=  55.68680391252661 ;</a:t>
            </a:r>
          </a:p>
          <a:p>
            <a:r>
              <a:rPr lang="zh-CN" altLang="en-US" dirty="0"/>
              <a:t>DQS_Q := 0.3134179995891349 ;</a:t>
            </a:r>
          </a:p>
          <a:p>
            <a:r>
              <a:rPr lang="zh-CN" altLang="en-US" dirty="0"/>
              <a:t>DQS_S :=  </a:t>
            </a:r>
            <a:r>
              <a:rPr lang="zh-CN" altLang="en-US" dirty="0">
                <a:solidFill>
                  <a:srgbClr val="FF0000"/>
                </a:solidFill>
              </a:rPr>
              <a:t>35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7397E6-ACDE-45F1-A171-338742BDA4C8}"/>
              </a:ext>
            </a:extLst>
          </p:cNvPr>
          <p:cNvSpPr/>
          <p:nvPr/>
        </p:nvSpPr>
        <p:spPr>
          <a:xfrm>
            <a:off x="254466" y="4833563"/>
            <a:ext cx="4149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1.001322378770909 ;</a:t>
            </a:r>
          </a:p>
          <a:p>
            <a:r>
              <a:rPr lang="zh-CN" altLang="en-US" dirty="0"/>
              <a:t>Q2 := -1.163019040032230 ;</a:t>
            </a:r>
          </a:p>
          <a:p>
            <a:r>
              <a:rPr lang="zh-CN" altLang="en-US" dirty="0"/>
              <a:t>QS_Q :=  2.560983895789303 ;</a:t>
            </a:r>
          </a:p>
          <a:p>
            <a:r>
              <a:rPr lang="zh-CN" altLang="en-US" dirty="0"/>
              <a:t>QS_S :=  44.55254614292844 ;</a:t>
            </a:r>
          </a:p>
          <a:p>
            <a:r>
              <a:rPr lang="zh-CN" altLang="en-US" dirty="0"/>
              <a:t>QS_S2 :=  44.55501523402862 ;</a:t>
            </a:r>
          </a:p>
          <a:p>
            <a:r>
              <a:rPr lang="zh-CN" altLang="en-US" dirty="0"/>
              <a:t>DQS_Q := -.1945821511347978E-001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30</a:t>
            </a:r>
            <a:r>
              <a:rPr lang="zh-CN" altLang="en-US" dirty="0"/>
              <a:t>.25341136548425 ;</a:t>
            </a:r>
          </a:p>
        </p:txBody>
      </p:sp>
    </p:spTree>
    <p:extLst>
      <p:ext uri="{BB962C8B-B14F-4D97-AF65-F5344CB8AC3E}">
        <p14:creationId xmlns:p14="http://schemas.microsoft.com/office/powerpoint/2010/main" val="333925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/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/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𝑐h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/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zh-CN" i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𝑎𝑟𝑐𝑠h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cot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/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：自变量，每增加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π</a:t>
                </a:r>
                <a:r>
                  <a:rPr lang="zh-CN" altLang="en-US" dirty="0"/>
                  <a:t>线圈绕制一圈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半径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：线圈半径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(n=1</a:t>
                </a:r>
                <a:r>
                  <a:rPr lang="zh-CN" altLang="en-US" dirty="0"/>
                  <a:t>为二极场，</a:t>
                </a:r>
                <a:r>
                  <a:rPr lang="en-US" altLang="zh-CN" dirty="0"/>
                  <a:t>n=2</a:t>
                </a:r>
                <a:r>
                  <a:rPr lang="zh-CN" altLang="en-US" dirty="0"/>
                  <a:t>为四极场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φ0</a:t>
                </a:r>
                <a:r>
                  <a:rPr lang="zh-CN" altLang="en-US" dirty="0"/>
                  <a:t>：线圈绕一圈，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角度变化为</a:t>
                </a:r>
                <a:r>
                  <a:rPr lang="en-US" altLang="zh-CN" dirty="0"/>
                  <a:t>φ0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zh-CN" altLang="en-US" dirty="0"/>
                  <a:t>如</a:t>
                </a:r>
                <a:r>
                  <a:rPr lang="en-US" altLang="zh-CN" dirty="0"/>
                  <a:t>φ0=1°</a:t>
                </a:r>
                <a:r>
                  <a:rPr lang="zh-CN" altLang="en-US" dirty="0"/>
                  <a:t>，绕制</a:t>
                </a:r>
                <a:r>
                  <a:rPr lang="en-US" altLang="zh-CN" dirty="0"/>
                  <a:t>60</a:t>
                </a:r>
                <a:r>
                  <a:rPr lang="zh-CN" altLang="en-US" dirty="0"/>
                  <a:t>圈，则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偏转角度</a:t>
                </a:r>
                <a:r>
                  <a:rPr lang="en-US" altLang="zh-CN" dirty="0"/>
                  <a:t>60°</a:t>
                </a:r>
              </a:p>
              <a:p>
                <a:r>
                  <a:rPr lang="en-US" altLang="zh-CN" dirty="0"/>
                  <a:t>α</a:t>
                </a:r>
                <a:r>
                  <a:rPr lang="zh-CN" altLang="en-US" dirty="0"/>
                  <a:t>：倾斜角。即线圈初始时和</a:t>
                </a:r>
                <a:r>
                  <a:rPr lang="en-US" altLang="zh-CN" dirty="0" err="1"/>
                  <a:t>xy</a:t>
                </a:r>
                <a:r>
                  <a:rPr lang="zh-CN" altLang="en-US" dirty="0"/>
                  <a:t>平面所成夹角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blipFill>
                <a:blip r:embed="rId5"/>
                <a:stretch>
                  <a:fillRect l="-1011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91F867D-0E31-4169-82A5-C862718F1B39}"/>
              </a:ext>
            </a:extLst>
          </p:cNvPr>
          <p:cNvSpPr txBox="1"/>
          <p:nvPr/>
        </p:nvSpPr>
        <p:spPr>
          <a:xfrm>
            <a:off x="1221671" y="10563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路径公式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1AAFF-6414-49E7-9BA5-684CBED50EDC}"/>
              </a:ext>
            </a:extLst>
          </p:cNvPr>
          <p:cNvSpPr txBox="1"/>
          <p:nvPr/>
        </p:nvSpPr>
        <p:spPr>
          <a:xfrm>
            <a:off x="4692641" y="1039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辅助公式</a:t>
            </a:r>
          </a:p>
        </p:txBody>
      </p:sp>
    </p:spTree>
    <p:extLst>
      <p:ext uri="{BB962C8B-B14F-4D97-AF65-F5344CB8AC3E}">
        <p14:creationId xmlns:p14="http://schemas.microsoft.com/office/powerpoint/2010/main" val="3174734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EA2351-2FD8-4BCF-B6D1-B5806686478C}"/>
              </a:ext>
            </a:extLst>
          </p:cNvPr>
          <p:cNvSpPr/>
          <p:nvPr/>
        </p:nvSpPr>
        <p:spPr>
          <a:xfrm>
            <a:off x="615193" y="248979"/>
            <a:ext cx="37638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0.9564452896212980 ;</a:t>
            </a:r>
          </a:p>
          <a:p>
            <a:r>
              <a:rPr lang="zh-CN" altLang="en-US" dirty="0"/>
              <a:t>Q2 := -1.213344653437204 ;</a:t>
            </a:r>
          </a:p>
          <a:p>
            <a:r>
              <a:rPr lang="zh-CN" altLang="en-US" dirty="0"/>
              <a:t>QS_Q :=  2.456588751200559 ;</a:t>
            </a:r>
          </a:p>
          <a:p>
            <a:r>
              <a:rPr lang="zh-CN" altLang="en-US" dirty="0"/>
              <a:t>QS_S :=  37.45977113013731 ;</a:t>
            </a:r>
          </a:p>
          <a:p>
            <a:r>
              <a:rPr lang="zh-CN" altLang="en-US" dirty="0"/>
              <a:t>QS_S2 :=  39.53339945088663 ;</a:t>
            </a:r>
          </a:p>
          <a:p>
            <a:r>
              <a:rPr lang="zh-CN" altLang="en-US" dirty="0"/>
              <a:t>DQS_Q := -.2418692829380026 ;</a:t>
            </a:r>
          </a:p>
          <a:p>
            <a:r>
              <a:rPr lang="zh-CN" altLang="en-US" dirty="0"/>
              <a:t>DQS_S :=  30.25341136548425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C321A-29A6-4A38-8E65-E3DB803EA345}"/>
              </a:ext>
            </a:extLst>
          </p:cNvPr>
          <p:cNvSpPr/>
          <p:nvPr/>
        </p:nvSpPr>
        <p:spPr>
          <a:xfrm>
            <a:off x="615193" y="2413337"/>
            <a:ext cx="3612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0.9573529402111037 ;</a:t>
            </a:r>
          </a:p>
          <a:p>
            <a:r>
              <a:rPr lang="zh-CN" altLang="en-US" dirty="0"/>
              <a:t>Q2 := -1.212708816139954 ;</a:t>
            </a:r>
          </a:p>
          <a:p>
            <a:r>
              <a:rPr lang="zh-CN" altLang="en-US" dirty="0"/>
              <a:t>QS_Q :=  2.462355560624198 ;</a:t>
            </a:r>
          </a:p>
          <a:p>
            <a:r>
              <a:rPr lang="zh-CN" altLang="en-US" dirty="0"/>
              <a:t>QS_S :=  37.78393407459733 ;</a:t>
            </a:r>
          </a:p>
          <a:p>
            <a:r>
              <a:rPr lang="zh-CN" altLang="en-US" dirty="0"/>
              <a:t>QS_S2 :=  39.66523519894318 ;</a:t>
            </a:r>
          </a:p>
          <a:p>
            <a:r>
              <a:rPr lang="zh-CN" altLang="en-US" dirty="0"/>
              <a:t>DQS_Q := -.2384585449524735 ;</a:t>
            </a:r>
          </a:p>
          <a:p>
            <a:r>
              <a:rPr lang="zh-CN" altLang="en-US" dirty="0"/>
              <a:t>DQS_S :=  30.65954499125868 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EC4847-BDF8-48AB-89C6-8D1840540A82}"/>
              </a:ext>
            </a:extLst>
          </p:cNvPr>
          <p:cNvSpPr/>
          <p:nvPr/>
        </p:nvSpPr>
        <p:spPr>
          <a:xfrm>
            <a:off x="615193" y="4662777"/>
            <a:ext cx="35373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0.9421675788052593 ;</a:t>
            </a:r>
          </a:p>
          <a:p>
            <a:r>
              <a:rPr lang="zh-CN" altLang="en-US" dirty="0"/>
              <a:t>Q2 := -1.221888961876798 ;</a:t>
            </a:r>
          </a:p>
          <a:p>
            <a:r>
              <a:rPr lang="zh-CN" altLang="en-US" dirty="0"/>
              <a:t>QS_Q :=  2.488786648557715 ;</a:t>
            </a:r>
          </a:p>
          <a:p>
            <a:r>
              <a:rPr lang="zh-CN" altLang="en-US" dirty="0"/>
              <a:t>QS_S :=  39.79947642299403 ;</a:t>
            </a:r>
          </a:p>
          <a:p>
            <a:r>
              <a:rPr lang="zh-CN" altLang="en-US" dirty="0"/>
              <a:t>QS_S2 :=  39.79946392532967 ;</a:t>
            </a:r>
          </a:p>
          <a:p>
            <a:r>
              <a:rPr lang="zh-CN" altLang="en-US" dirty="0"/>
              <a:t>DQS_Q := -.2903836836410262 ;</a:t>
            </a:r>
          </a:p>
          <a:p>
            <a:r>
              <a:rPr lang="zh-CN" altLang="en-US" dirty="0"/>
              <a:t>DQS_S :=  34.63577021985731 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07C4D-E145-4794-93D7-4B88FA549DC3}"/>
              </a:ext>
            </a:extLst>
          </p:cNvPr>
          <p:cNvSpPr/>
          <p:nvPr/>
        </p:nvSpPr>
        <p:spPr>
          <a:xfrm>
            <a:off x="5254304" y="246287"/>
            <a:ext cx="3377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0.9573015947329242 ;</a:t>
            </a:r>
          </a:p>
          <a:p>
            <a:r>
              <a:rPr lang="zh-CN" altLang="en-US" dirty="0"/>
              <a:t>Q2 := -1.212745013080258 ;</a:t>
            </a:r>
          </a:p>
          <a:p>
            <a:r>
              <a:rPr lang="zh-CN" altLang="en-US" dirty="0"/>
              <a:t>QS_Q :=  2.462023300997389 ;</a:t>
            </a:r>
          </a:p>
          <a:p>
            <a:r>
              <a:rPr lang="zh-CN" altLang="en-US" dirty="0"/>
              <a:t>QS_S :=  37.76504156349564 ;</a:t>
            </a:r>
          </a:p>
          <a:p>
            <a:r>
              <a:rPr lang="zh-CN" altLang="en-US" dirty="0"/>
              <a:t>QS_S2 :=  39.65762416614984 ;</a:t>
            </a:r>
          </a:p>
          <a:p>
            <a:r>
              <a:rPr lang="zh-CN" altLang="en-US" dirty="0"/>
              <a:t>DQS_Q := -.2386521525507636 ;</a:t>
            </a:r>
          </a:p>
          <a:p>
            <a:r>
              <a:rPr lang="zh-CN" altLang="en-US" dirty="0"/>
              <a:t>DQS_S :=  30.63577021985731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D81B7C-924E-4AB5-B860-48648EBCA24F}"/>
              </a:ext>
            </a:extLst>
          </p:cNvPr>
          <p:cNvSpPr txBox="1"/>
          <p:nvPr/>
        </p:nvSpPr>
        <p:spPr>
          <a:xfrm>
            <a:off x="4152550" y="4731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A17C8A-305D-495B-9CE3-C6C68D0D2772}"/>
              </a:ext>
            </a:extLst>
          </p:cNvPr>
          <p:cNvSpPr txBox="1"/>
          <p:nvPr/>
        </p:nvSpPr>
        <p:spPr>
          <a:xfrm>
            <a:off x="9085277" y="402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又不行了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93ED1A-1304-4E5D-945B-5A9348E386CA}"/>
              </a:ext>
            </a:extLst>
          </p:cNvPr>
          <p:cNvSpPr/>
          <p:nvPr/>
        </p:nvSpPr>
        <p:spPr>
          <a:xfrm>
            <a:off x="5254304" y="2631452"/>
            <a:ext cx="3470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0.8917251499365789 ;</a:t>
            </a:r>
          </a:p>
          <a:p>
            <a:r>
              <a:rPr lang="zh-CN" altLang="en-US" dirty="0"/>
              <a:t>Q2 := -1.240370176841896 ;</a:t>
            </a:r>
          </a:p>
          <a:p>
            <a:r>
              <a:rPr lang="zh-CN" altLang="en-US" dirty="0"/>
              <a:t>QS_Q :=  2.226186554041345 ;</a:t>
            </a:r>
          </a:p>
          <a:p>
            <a:r>
              <a:rPr lang="zh-CN" altLang="en-US" dirty="0"/>
              <a:t>QS_S :=  28.39238823226981 ;</a:t>
            </a:r>
          </a:p>
          <a:p>
            <a:r>
              <a:rPr lang="zh-CN" altLang="en-US" dirty="0"/>
              <a:t>QS_S2 :=  34.91146025220572 ;</a:t>
            </a:r>
          </a:p>
          <a:p>
            <a:r>
              <a:rPr lang="zh-CN" altLang="en-US" dirty="0"/>
              <a:t>DQS_Q := -.4277439868904664 ;</a:t>
            </a:r>
          </a:p>
          <a:p>
            <a:r>
              <a:rPr lang="zh-CN" altLang="en-US" dirty="0"/>
              <a:t>DQS_S :=  20.63577021985731 ;</a:t>
            </a:r>
          </a:p>
        </p:txBody>
      </p:sp>
    </p:spTree>
    <p:extLst>
      <p:ext uri="{BB962C8B-B14F-4D97-AF65-F5344CB8AC3E}">
        <p14:creationId xmlns:p14="http://schemas.microsoft.com/office/powerpoint/2010/main" val="1628941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8DD964-62DD-4EE4-8B29-8379289027BD}"/>
              </a:ext>
            </a:extLst>
          </p:cNvPr>
          <p:cNvSpPr/>
          <p:nvPr/>
        </p:nvSpPr>
        <p:spPr>
          <a:xfrm>
            <a:off x="371912" y="2010667"/>
            <a:ext cx="4258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第一步</a:t>
            </a:r>
            <a:endParaRPr lang="en-US" altLang="zh-CN" dirty="0"/>
          </a:p>
          <a:p>
            <a:r>
              <a:rPr lang="zh-CN" altLang="en-US" dirty="0"/>
              <a:t>调整中心处的四极场大小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一阶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7DFBA9-89F4-4658-990E-FD2EED74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0" y="210770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57270E-D3E2-45CA-90CE-78E5AB70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10770"/>
            <a:ext cx="2696792" cy="1690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E6FD61-2978-4C1C-8E78-1EE7792E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761" y="219617"/>
            <a:ext cx="2979172" cy="17910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A6F932-25CE-471D-BE86-C05C4072ACF9}"/>
              </a:ext>
            </a:extLst>
          </p:cNvPr>
          <p:cNvSpPr/>
          <p:nvPr/>
        </p:nvSpPr>
        <p:spPr>
          <a:xfrm>
            <a:off x="286451" y="3145103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-.5609757103286483E-010</a:t>
            </a:r>
          </a:p>
          <a:p>
            <a:r>
              <a:rPr lang="zh-CN" altLang="en-US" sz="1100" dirty="0"/>
              <a:t> -.1202031807423509E-009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0.1218158907079214E-009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0.2722374720987020E-005</a:t>
            </a:r>
          </a:p>
          <a:p>
            <a:r>
              <a:rPr lang="zh-CN" altLang="en-US" sz="1100" dirty="0"/>
              <a:t> 0.1447367201867777E-005</a:t>
            </a:r>
          </a:p>
          <a:p>
            <a:r>
              <a:rPr lang="zh-CN" altLang="en-US" sz="1100" dirty="0"/>
              <a:t> 0.1952357222528844E-007</a:t>
            </a:r>
          </a:p>
          <a:p>
            <a:r>
              <a:rPr lang="zh-CN" altLang="en-US" sz="1100" dirty="0"/>
              <a:t> 0.2367801858083052E-007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0.3399858749041429E-008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1.034130919839975 ;</a:t>
            </a:r>
          </a:p>
          <a:p>
            <a:r>
              <a:rPr lang="zh-CN" altLang="en-US" sz="1100" dirty="0"/>
              <a:t>Q2 := -.9896600000000000 ;</a:t>
            </a:r>
          </a:p>
          <a:p>
            <a:r>
              <a:rPr lang="zh-CN" altLang="en-US" sz="1100" dirty="0"/>
              <a:t>QS_Q :=  1.781081442723136 ;</a:t>
            </a:r>
          </a:p>
          <a:p>
            <a:r>
              <a:rPr lang="zh-CN" altLang="en-US" sz="1100" dirty="0"/>
              <a:t>QS_S :=  276.3256393594763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0.4628380453329864 ;</a:t>
            </a:r>
          </a:p>
          <a:p>
            <a:r>
              <a:rPr lang="zh-CN" altLang="en-US" sz="1100" dirty="0"/>
              <a:t>DQS_S :=  101.8881100383291 ;</a:t>
            </a:r>
            <a:r>
              <a:rPr lang="en-US" altLang="zh-CN" sz="1100" dirty="0"/>
              <a:t>-&gt;95</a:t>
            </a:r>
            <a:endParaRPr lang="zh-CN" altLang="en-US" sz="11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E3E167-B1CE-4ED4-A64B-CCC5B48CBF47}"/>
              </a:ext>
            </a:extLst>
          </p:cNvPr>
          <p:cNvSpPr/>
          <p:nvPr/>
        </p:nvSpPr>
        <p:spPr>
          <a:xfrm>
            <a:off x="3048000" y="3145103"/>
            <a:ext cx="269679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100"/>
              <a:t> 0.3051184460645118E-007</a:t>
            </a:r>
          </a:p>
          <a:p>
            <a:r>
              <a:rPr lang="pt-BR" altLang="zh-CN" sz="1100"/>
              <a:t> 0.1116624284147605E-006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-.9786176202730701E-007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0.2167997131596877E-005</a:t>
            </a:r>
          </a:p>
          <a:p>
            <a:r>
              <a:rPr lang="pt-BR" altLang="zh-CN" sz="1100"/>
              <a:t> 0.1932508016777579E-004</a:t>
            </a:r>
          </a:p>
          <a:p>
            <a:r>
              <a:rPr lang="pt-BR" altLang="zh-CN" sz="1100"/>
              <a:t> 0.3802421733789529E-006</a:t>
            </a:r>
          </a:p>
          <a:p>
            <a:r>
              <a:rPr lang="pt-BR" altLang="zh-CN" sz="1100"/>
              <a:t> 0.3167463727099529E-006</a:t>
            </a:r>
          </a:p>
          <a:p>
            <a:r>
              <a:rPr lang="pt-BR" altLang="zh-CN" sz="1100"/>
              <a:t> 0.2356211302450315E-015</a:t>
            </a:r>
          </a:p>
          <a:p>
            <a:r>
              <a:rPr lang="pt-BR" altLang="zh-CN" sz="1100"/>
              <a:t> 0.8805013729052748E-008</a:t>
            </a:r>
          </a:p>
          <a:p>
            <a:r>
              <a:rPr lang="pt-BR" altLang="zh-CN" sz="1100"/>
              <a:t>QS</a:t>
            </a:r>
          </a:p>
          <a:p>
            <a:r>
              <a:rPr lang="pt-BR" altLang="zh-CN" sz="1100"/>
              <a:t>Q1 :=  1.034176827738229 ;</a:t>
            </a:r>
          </a:p>
          <a:p>
            <a:r>
              <a:rPr lang="pt-BR" altLang="zh-CN" sz="1100"/>
              <a:t>Q2 := -1.027450956769829 ;</a:t>
            </a:r>
          </a:p>
          <a:p>
            <a:r>
              <a:rPr lang="pt-BR" altLang="zh-CN" sz="1100"/>
              <a:t>QS_Q :=  1.767533123793515 ;</a:t>
            </a:r>
          </a:p>
          <a:p>
            <a:r>
              <a:rPr lang="pt-BR" altLang="zh-CN" sz="1100"/>
              <a:t>QS_S :=  245.1477899482837 ;</a:t>
            </a:r>
          </a:p>
          <a:p>
            <a:r>
              <a:rPr lang="pt-BR" altLang="zh-CN" sz="1100"/>
              <a:t>QS_S2 := 0.0000000000000000E+000 ;</a:t>
            </a:r>
          </a:p>
          <a:p>
            <a:r>
              <a:rPr lang="pt-BR" altLang="zh-CN" sz="1100"/>
              <a:t>DQS_Q := 0.3725132094266213 ;</a:t>
            </a:r>
          </a:p>
          <a:p>
            <a:r>
              <a:rPr lang="pt-BR" altLang="zh-CN" sz="1100"/>
              <a:t>DQS_S :=  90.00000000000000 ;</a:t>
            </a:r>
            <a:endParaRPr lang="zh-CN" altLang="en-US" sz="11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AE4914-C59F-4D14-845D-3913F45FA4F9}"/>
              </a:ext>
            </a:extLst>
          </p:cNvPr>
          <p:cNvSpPr/>
          <p:nvPr/>
        </p:nvSpPr>
        <p:spPr>
          <a:xfrm>
            <a:off x="6096000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0.6913616545922707E-007</a:t>
            </a:r>
          </a:p>
          <a:p>
            <a:r>
              <a:rPr lang="zh-CN" altLang="en-US" sz="1100" dirty="0"/>
              <a:t> 0.2275000521301251E-006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-.2053056822326482E-006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0.4680017951175230E-005</a:t>
            </a:r>
          </a:p>
          <a:p>
            <a:r>
              <a:rPr lang="zh-CN" altLang="en-US" sz="1100" dirty="0"/>
              <a:t> 0.3705662808772825E-004</a:t>
            </a:r>
          </a:p>
          <a:p>
            <a:r>
              <a:rPr lang="zh-CN" altLang="en-US" sz="1100" dirty="0"/>
              <a:t> 0.7662535122388015E-006</a:t>
            </a:r>
          </a:p>
          <a:p>
            <a:r>
              <a:rPr lang="zh-CN" altLang="en-US" sz="1100" dirty="0"/>
              <a:t> 0.6007710641503516E-006</a:t>
            </a:r>
          </a:p>
          <a:p>
            <a:r>
              <a:rPr lang="zh-CN" altLang="en-US" sz="1100" dirty="0"/>
              <a:t> 0.9247823926503482E-015</a:t>
            </a:r>
          </a:p>
          <a:p>
            <a:r>
              <a:rPr lang="zh-CN" altLang="en-US" sz="1100" dirty="0"/>
              <a:t> 0.2546922983846573E-007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1.033494299185333 ;</a:t>
            </a:r>
          </a:p>
          <a:p>
            <a:r>
              <a:rPr lang="zh-CN" altLang="en-US" sz="1100" dirty="0"/>
              <a:t>Q2 := -1.044934674348083 ;</a:t>
            </a:r>
          </a:p>
          <a:p>
            <a:r>
              <a:rPr lang="zh-CN" altLang="en-US" sz="1100" dirty="0"/>
              <a:t>QS_Q :=  1.760817112541624 ;</a:t>
            </a:r>
          </a:p>
          <a:p>
            <a:r>
              <a:rPr lang="zh-CN" altLang="en-US" sz="1100" dirty="0"/>
              <a:t>QS_S :=  231.7442356970454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0.3281416047561274 ;</a:t>
            </a:r>
          </a:p>
          <a:p>
            <a:r>
              <a:rPr lang="zh-CN" altLang="en-US" sz="1100" dirty="0"/>
              <a:t>DQS_S :=  85.00000000000000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6EE3-1FDB-4911-8BB4-4DF26EF09588}"/>
              </a:ext>
            </a:extLst>
          </p:cNvPr>
          <p:cNvSpPr/>
          <p:nvPr/>
        </p:nvSpPr>
        <p:spPr>
          <a:xfrm>
            <a:off x="9289409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0.1715022308612646E-006</a:t>
            </a:r>
          </a:p>
          <a:p>
            <a:r>
              <a:rPr lang="zh-CN" altLang="en-US" sz="1100" dirty="0"/>
              <a:t> 0.4945289973079525E-006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-.4625588037043826E-006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0.1112211333842428E-004</a:t>
            </a:r>
          </a:p>
          <a:p>
            <a:r>
              <a:rPr lang="zh-CN" altLang="en-US" sz="1100" dirty="0"/>
              <a:t> 0.7701300329698846E-004</a:t>
            </a:r>
          </a:p>
          <a:p>
            <a:r>
              <a:rPr lang="zh-CN" altLang="en-US" sz="1100" dirty="0"/>
              <a:t> 0.1664773867647573E-005</a:t>
            </a:r>
          </a:p>
          <a:p>
            <a:r>
              <a:rPr lang="zh-CN" altLang="en-US" sz="1100" dirty="0"/>
              <a:t> 0.1221811147303353E-005</a:t>
            </a:r>
          </a:p>
          <a:p>
            <a:r>
              <a:rPr lang="zh-CN" altLang="en-US" sz="1100" dirty="0"/>
              <a:t> 0.6129231573829755E-014</a:t>
            </a:r>
          </a:p>
          <a:p>
            <a:r>
              <a:rPr lang="zh-CN" altLang="en-US" sz="1100" dirty="0"/>
              <a:t> 0.7177848731619278E-007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1.032171109271488 ;</a:t>
            </a:r>
          </a:p>
          <a:p>
            <a:r>
              <a:rPr lang="zh-CN" altLang="en-US" sz="1100" dirty="0"/>
              <a:t>Q2 := -1.063606184511317 ;</a:t>
            </a:r>
          </a:p>
          <a:p>
            <a:r>
              <a:rPr lang="zh-CN" altLang="en-US" sz="1100" dirty="0"/>
              <a:t>QS_Q :=  1.753291176677337 ;</a:t>
            </a:r>
          </a:p>
          <a:p>
            <a:r>
              <a:rPr lang="zh-CN" altLang="en-US" sz="1100" dirty="0"/>
              <a:t>QS_S :=  218.1213870714910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0.2787329666990407 ;</a:t>
            </a:r>
          </a:p>
          <a:p>
            <a:r>
              <a:rPr lang="zh-CN" altLang="en-US" sz="1100" dirty="0"/>
              <a:t>DQS_S :=  80.00000000000000 ;</a:t>
            </a:r>
          </a:p>
        </p:txBody>
      </p:sp>
    </p:spTree>
    <p:extLst>
      <p:ext uri="{BB962C8B-B14F-4D97-AF65-F5344CB8AC3E}">
        <p14:creationId xmlns:p14="http://schemas.microsoft.com/office/powerpoint/2010/main" val="8972465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3323D-0CBC-4DC7-BBD0-8DF0FE95BD2A}"/>
              </a:ext>
            </a:extLst>
          </p:cNvPr>
          <p:cNvSpPr txBox="1"/>
          <p:nvPr/>
        </p:nvSpPr>
        <p:spPr>
          <a:xfrm>
            <a:off x="11545669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继续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ABDB2B-4203-458D-8A5E-48170334289C}"/>
              </a:ext>
            </a:extLst>
          </p:cNvPr>
          <p:cNvSpPr/>
          <p:nvPr/>
        </p:nvSpPr>
        <p:spPr>
          <a:xfrm>
            <a:off x="184557" y="3041571"/>
            <a:ext cx="255864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OBJ</a:t>
            </a:r>
          </a:p>
          <a:p>
            <a:r>
              <a:rPr lang="zh-CN" altLang="en-US" sz="1100" dirty="0"/>
              <a:t> 0.3821992109465100E-006</a:t>
            </a:r>
          </a:p>
          <a:p>
            <a:r>
              <a:rPr lang="zh-CN" altLang="en-US" sz="1100" dirty="0"/>
              <a:t> 0.9961705844663271E-006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-.9589237632834369E-006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0.1844333696821021E-004</a:t>
            </a:r>
          </a:p>
          <a:p>
            <a:r>
              <a:rPr lang="zh-CN" altLang="en-US" sz="1100" dirty="0"/>
              <a:t> 0.9254666148206248E-004</a:t>
            </a:r>
          </a:p>
          <a:p>
            <a:r>
              <a:rPr lang="zh-CN" altLang="en-US" sz="1100" dirty="0"/>
              <a:t> 0.3177292641035334E-005</a:t>
            </a:r>
          </a:p>
          <a:p>
            <a:r>
              <a:rPr lang="zh-CN" altLang="en-US" sz="1100" dirty="0"/>
              <a:t> 0.2254980102838755E-005</a:t>
            </a:r>
          </a:p>
          <a:p>
            <a:r>
              <a:rPr lang="zh-CN" altLang="en-US" sz="1100" dirty="0"/>
              <a:t> 0.1519192800585112E-013</a:t>
            </a:r>
          </a:p>
          <a:p>
            <a:r>
              <a:rPr lang="zh-CN" altLang="en-US" sz="1100" dirty="0"/>
              <a:t> 0.7973370818930820E-007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1.029936348710813 ;</a:t>
            </a:r>
          </a:p>
          <a:p>
            <a:r>
              <a:rPr lang="zh-CN" altLang="en-US" sz="1100" dirty="0"/>
              <a:t>Q2 := -1.083721481162230 ;</a:t>
            </a:r>
          </a:p>
          <a:p>
            <a:r>
              <a:rPr lang="zh-CN" altLang="en-US" sz="1100" dirty="0"/>
              <a:t>QS_Q :=  1.744729536869881 ;</a:t>
            </a:r>
          </a:p>
          <a:p>
            <a:r>
              <a:rPr lang="zh-CN" altLang="en-US" sz="1100" dirty="0"/>
              <a:t>QS_S :=  204.2305281152024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0.2229235391014872 ;</a:t>
            </a:r>
          </a:p>
          <a:p>
            <a:r>
              <a:rPr lang="zh-CN" altLang="en-US" sz="1100" dirty="0"/>
              <a:t>DQS_S :=  75.00000000000000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9DEF6F-8909-4EE8-8FAD-32B53CF0DAB9}"/>
              </a:ext>
            </a:extLst>
          </p:cNvPr>
          <p:cNvSpPr txBox="1"/>
          <p:nvPr/>
        </p:nvSpPr>
        <p:spPr>
          <a:xfrm>
            <a:off x="6356555" y="166656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代码见备注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040272-C0F7-4B3B-9EC1-812B268F8E57}"/>
              </a:ext>
            </a:extLst>
          </p:cNvPr>
          <p:cNvSpPr txBox="1"/>
          <p:nvPr/>
        </p:nvSpPr>
        <p:spPr>
          <a:xfrm>
            <a:off x="3067050" y="3210848"/>
            <a:ext cx="2510624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100" dirty="0"/>
              <a:t> 0.1160686555312651E-005</a:t>
            </a:r>
          </a:p>
          <a:p>
            <a:r>
              <a:rPr lang="pt-BR" altLang="zh-CN" sz="1100" dirty="0"/>
              <a:t> 0.2581453166339287E-005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-.2592590749195267E-005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0.4785033662058069E-004</a:t>
            </a:r>
          </a:p>
          <a:p>
            <a:r>
              <a:rPr lang="pt-BR" altLang="zh-CN" sz="1100" dirty="0"/>
              <a:t> 0.1850788120686397E-003</a:t>
            </a:r>
          </a:p>
          <a:p>
            <a:r>
              <a:rPr lang="pt-BR" altLang="zh-CN" sz="1100" dirty="0"/>
              <a:t> 0.8090102167953861E-005</a:t>
            </a:r>
          </a:p>
          <a:p>
            <a:r>
              <a:rPr lang="pt-BR" altLang="zh-CN" sz="1100" dirty="0"/>
              <a:t> 0.5450450597395684E-005</a:t>
            </a:r>
          </a:p>
          <a:p>
            <a:r>
              <a:rPr lang="pt-BR" altLang="zh-CN" sz="1100" dirty="0"/>
              <a:t> 0.1170828664517400E-012</a:t>
            </a:r>
          </a:p>
          <a:p>
            <a:r>
              <a:rPr lang="pt-BR" altLang="zh-CN" sz="1100" dirty="0"/>
              <a:t> 0.2015319992473378E-006</a:t>
            </a:r>
          </a:p>
          <a:p>
            <a:r>
              <a:rPr lang="pt-BR" altLang="zh-CN" sz="1100" dirty="0"/>
              <a:t>QS</a:t>
            </a:r>
          </a:p>
          <a:p>
            <a:r>
              <a:rPr lang="pt-BR" altLang="zh-CN" sz="1100" dirty="0"/>
              <a:t>Q1 :=  1.026335327391354 ;</a:t>
            </a:r>
          </a:p>
          <a:p>
            <a:r>
              <a:rPr lang="pt-BR" altLang="zh-CN" sz="1100" dirty="0"/>
              <a:t>Q2 := -1.105654255561295 ;</a:t>
            </a:r>
          </a:p>
          <a:p>
            <a:r>
              <a:rPr lang="pt-BR" altLang="zh-CN" sz="1100" dirty="0"/>
              <a:t>QS_Q :=  1.734785469907039 ;</a:t>
            </a:r>
          </a:p>
          <a:p>
            <a:r>
              <a:rPr lang="pt-BR" altLang="zh-CN" sz="1100" dirty="0"/>
              <a:t>QS_S :=  190.0007060039912 ;</a:t>
            </a:r>
          </a:p>
          <a:p>
            <a:r>
              <a:rPr lang="pt-BR" altLang="zh-CN" sz="1100" dirty="0"/>
              <a:t>QS_S2 := 0.0000000000000000E+000 ;</a:t>
            </a:r>
          </a:p>
          <a:p>
            <a:r>
              <a:rPr lang="pt-BR" altLang="zh-CN" sz="1100" dirty="0"/>
              <a:t>DQS_Q := 0.1586317435958470 ;</a:t>
            </a:r>
          </a:p>
          <a:p>
            <a:r>
              <a:rPr lang="pt-BR" altLang="zh-CN" sz="1100" dirty="0"/>
              <a:t>DQS_S :=  70.00000000000000 ;</a:t>
            </a:r>
            <a:endParaRPr lang="zh-CN" altLang="en-US" sz="11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AB5FCA-E137-4A1D-9846-C931FDB3C376}"/>
              </a:ext>
            </a:extLst>
          </p:cNvPr>
          <p:cNvSpPr/>
          <p:nvPr/>
        </p:nvSpPr>
        <p:spPr>
          <a:xfrm>
            <a:off x="5667375" y="3210848"/>
            <a:ext cx="3048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0.4458483333413810E-005</a:t>
            </a:r>
          </a:p>
          <a:p>
            <a:r>
              <a:rPr lang="zh-CN" altLang="en-US" sz="1100" dirty="0"/>
              <a:t> 0.8228509867258538E-005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-.8673493055555426E-005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0.1513298279902653E-003</a:t>
            </a:r>
          </a:p>
          <a:p>
            <a:r>
              <a:rPr lang="zh-CN" altLang="en-US" sz="1100" dirty="0"/>
              <a:t> 0.4251534955103109E-003</a:t>
            </a:r>
          </a:p>
          <a:p>
            <a:r>
              <a:rPr lang="zh-CN" altLang="en-US" sz="1100" dirty="0"/>
              <a:t> 0.2518639338669748E-004</a:t>
            </a:r>
          </a:p>
          <a:p>
            <a:r>
              <a:rPr lang="zh-CN" altLang="en-US" sz="1100" dirty="0"/>
              <a:t> 0.1620344916663796E-004</a:t>
            </a:r>
          </a:p>
          <a:p>
            <a:r>
              <a:rPr lang="zh-CN" altLang="en-US" sz="1100" dirty="0"/>
              <a:t> 0.1369997626924667E-011</a:t>
            </a:r>
          </a:p>
          <a:p>
            <a:r>
              <a:rPr lang="zh-CN" altLang="en-US" sz="1100" dirty="0"/>
              <a:t> 0.6144600043838425E-006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1.020525220644701 ;</a:t>
            </a:r>
          </a:p>
          <a:p>
            <a:r>
              <a:rPr lang="zh-CN" altLang="en-US" sz="1100" dirty="0"/>
              <a:t>Q2 := -1.129991927850572 ;</a:t>
            </a:r>
          </a:p>
          <a:p>
            <a:r>
              <a:rPr lang="zh-CN" altLang="en-US" sz="1100" dirty="0"/>
              <a:t>QS_Q :=  1.722879132077715 ;</a:t>
            </a:r>
          </a:p>
          <a:p>
            <a:r>
              <a:rPr lang="zh-CN" altLang="en-US" sz="1100" dirty="0"/>
              <a:t>QS_S :=  175.3195202149479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0.8239349795141135E-001 ;</a:t>
            </a:r>
          </a:p>
          <a:p>
            <a:r>
              <a:rPr lang="zh-CN" altLang="en-US" sz="1100" dirty="0"/>
              <a:t>DQS_S :=  65.00000000000000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8DF2B4-A2A3-4076-80A1-AC6724F961C8}"/>
              </a:ext>
            </a:extLst>
          </p:cNvPr>
          <p:cNvSpPr/>
          <p:nvPr/>
        </p:nvSpPr>
        <p:spPr>
          <a:xfrm>
            <a:off x="8458200" y="3278609"/>
            <a:ext cx="284797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0.9741987661016083E-008</a:t>
            </a:r>
          </a:p>
          <a:p>
            <a:r>
              <a:rPr lang="zh-CN" altLang="en-US" sz="1100" dirty="0"/>
              <a:t> 0.1775594782316148E-007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-.1877452349141606E-007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0.1019407163127539E-006</a:t>
            </a:r>
          </a:p>
          <a:p>
            <a:r>
              <a:rPr lang="zh-CN" altLang="en-US" sz="1100" dirty="0"/>
              <a:t> 0.2201839670590289E-006</a:t>
            </a:r>
          </a:p>
          <a:p>
            <a:r>
              <a:rPr lang="zh-CN" altLang="en-US" sz="1100" dirty="0"/>
              <a:t> 0.4297462581320799E-007</a:t>
            </a:r>
          </a:p>
          <a:p>
            <a:r>
              <a:rPr lang="zh-CN" altLang="en-US" sz="1100" dirty="0"/>
              <a:t> 0.3034724594563887E-007</a:t>
            </a:r>
          </a:p>
          <a:p>
            <a:r>
              <a:rPr lang="zh-CN" altLang="en-US" sz="1100" dirty="0"/>
              <a:t> 0.1419256531014401E-015</a:t>
            </a:r>
          </a:p>
          <a:p>
            <a:r>
              <a:rPr lang="zh-CN" altLang="en-US" sz="1100" dirty="0"/>
              <a:t> 0.1064031173270381E-008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1.010677904286734 ;</a:t>
            </a:r>
          </a:p>
          <a:p>
            <a:r>
              <a:rPr lang="zh-CN" altLang="en-US" sz="1100" dirty="0"/>
              <a:t>Q2 := -1.157777050360120 ;</a:t>
            </a:r>
          </a:p>
          <a:p>
            <a:r>
              <a:rPr lang="zh-CN" altLang="en-US" sz="1100" dirty="0"/>
              <a:t>QS_Q :=  1.707898745929802 ;</a:t>
            </a:r>
          </a:p>
          <a:p>
            <a:r>
              <a:rPr lang="zh-CN" altLang="en-US" sz="1100" dirty="0"/>
              <a:t>QS_S :=  159.9841626709693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-.1242132347661202E-001 ;</a:t>
            </a:r>
          </a:p>
          <a:p>
            <a:r>
              <a:rPr lang="zh-CN" altLang="en-US" sz="1100" dirty="0"/>
              <a:t>DQS_S :=  60.00000000000000 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410751-1466-4720-95F9-4CE827588F45}"/>
              </a:ext>
            </a:extLst>
          </p:cNvPr>
          <p:cNvSpPr txBox="1"/>
          <p:nvPr/>
        </p:nvSpPr>
        <p:spPr>
          <a:xfrm>
            <a:off x="1238250" y="141922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下至</a:t>
            </a:r>
            <a:r>
              <a:rPr lang="en-US" altLang="zh-CN" dirty="0"/>
              <a:t>P142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2313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>
            <a:extLst>
              <a:ext uri="{FF2B5EF4-FFF2-40B4-BE49-F238E27FC236}">
                <a16:creationId xmlns:a16="http://schemas.microsoft.com/office/drawing/2014/main" id="{B8A7AECE-FFAF-4C73-BCC4-1DFC3C9539BD}"/>
              </a:ext>
            </a:extLst>
          </p:cNvPr>
          <p:cNvSpPr/>
          <p:nvPr/>
        </p:nvSpPr>
        <p:spPr>
          <a:xfrm rot="10800000">
            <a:off x="717136" y="610855"/>
            <a:ext cx="1753386" cy="1753386"/>
          </a:xfrm>
          <a:prstGeom prst="blockArc">
            <a:avLst>
              <a:gd name="adj1" fmla="val 12566619"/>
              <a:gd name="adj2" fmla="val 16280545"/>
              <a:gd name="adj3" fmla="val 155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D102B9-7D58-454C-8AED-E27A1CC60017}"/>
              </a:ext>
            </a:extLst>
          </p:cNvPr>
          <p:cNvSpPr/>
          <p:nvPr/>
        </p:nvSpPr>
        <p:spPr>
          <a:xfrm>
            <a:off x="3526323" y="73532"/>
            <a:ext cx="263950" cy="198904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74D13A1-BBB0-4005-A944-BFD7ADA9765A}"/>
              </a:ext>
            </a:extLst>
          </p:cNvPr>
          <p:cNvCxnSpPr/>
          <p:nvPr/>
        </p:nvCxnSpPr>
        <p:spPr>
          <a:xfrm>
            <a:off x="1108347" y="2213412"/>
            <a:ext cx="489251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8F58A0-CEFB-4A9D-9591-B33AF6BA9A25}"/>
              </a:ext>
            </a:extLst>
          </p:cNvPr>
          <p:cNvCxnSpPr>
            <a:stCxn id="4" idx="0"/>
          </p:cNvCxnSpPr>
          <p:nvPr/>
        </p:nvCxnSpPr>
        <p:spPr>
          <a:xfrm flipV="1">
            <a:off x="2238326" y="271491"/>
            <a:ext cx="1287997" cy="1579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5C01ED1-296D-424B-89C8-7D0F5C465D6C}"/>
              </a:ext>
            </a:extLst>
          </p:cNvPr>
          <p:cNvSpPr/>
          <p:nvPr/>
        </p:nvSpPr>
        <p:spPr>
          <a:xfrm>
            <a:off x="1593828" y="1864620"/>
            <a:ext cx="631596" cy="348792"/>
          </a:xfrm>
          <a:custGeom>
            <a:avLst/>
            <a:gdLst>
              <a:gd name="connsiteX0" fmla="*/ 0 w 631596"/>
              <a:gd name="connsiteY0" fmla="*/ 348792 h 348792"/>
              <a:gd name="connsiteX1" fmla="*/ 367645 w 631596"/>
              <a:gd name="connsiteY1" fmla="*/ 273378 h 348792"/>
              <a:gd name="connsiteX2" fmla="*/ 631596 w 631596"/>
              <a:gd name="connsiteY2" fmla="*/ 0 h 34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596" h="348792">
                <a:moveTo>
                  <a:pt x="0" y="348792"/>
                </a:moveTo>
                <a:cubicBezTo>
                  <a:pt x="131189" y="340151"/>
                  <a:pt x="262379" y="331510"/>
                  <a:pt x="367645" y="273378"/>
                </a:cubicBezTo>
                <a:cubicBezTo>
                  <a:pt x="472911" y="215246"/>
                  <a:pt x="552253" y="107623"/>
                  <a:pt x="631596" y="0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10B5178-3D14-4575-94BC-0B4CEB409FDC}"/>
              </a:ext>
            </a:extLst>
          </p:cNvPr>
          <p:cNvGrpSpPr/>
          <p:nvPr/>
        </p:nvGrpSpPr>
        <p:grpSpPr>
          <a:xfrm>
            <a:off x="3615875" y="2039016"/>
            <a:ext cx="1131218" cy="233479"/>
            <a:chOff x="7164372" y="2648932"/>
            <a:chExt cx="3242821" cy="66930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2AC26A9-6C88-4D99-8BC8-46AF9A3CF97E}"/>
                </a:ext>
              </a:extLst>
            </p:cNvPr>
            <p:cNvSpPr/>
            <p:nvPr/>
          </p:nvSpPr>
          <p:spPr>
            <a:xfrm>
              <a:off x="7164372" y="2941165"/>
              <a:ext cx="377072" cy="377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4C8720A-F1C3-4B3C-9828-9A95A89CBA91}"/>
                </a:ext>
              </a:extLst>
            </p:cNvPr>
            <p:cNvSpPr/>
            <p:nvPr/>
          </p:nvSpPr>
          <p:spPr>
            <a:xfrm>
              <a:off x="7484883" y="2648932"/>
              <a:ext cx="1602557" cy="608028"/>
            </a:xfrm>
            <a:custGeom>
              <a:avLst/>
              <a:gdLst>
                <a:gd name="connsiteX0" fmla="*/ 0 w 1310326"/>
                <a:gd name="connsiteY0" fmla="*/ 622169 h 631596"/>
                <a:gd name="connsiteX1" fmla="*/ 1300899 w 1310326"/>
                <a:gd name="connsiteY1" fmla="*/ 631596 h 631596"/>
                <a:gd name="connsiteX2" fmla="*/ 1310326 w 1310326"/>
                <a:gd name="connsiteY2" fmla="*/ 0 h 631596"/>
                <a:gd name="connsiteX3" fmla="*/ 9427 w 1310326"/>
                <a:gd name="connsiteY3" fmla="*/ 386499 h 6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326" h="631596">
                  <a:moveTo>
                    <a:pt x="0" y="622169"/>
                  </a:moveTo>
                  <a:lnTo>
                    <a:pt x="1300899" y="631596"/>
                  </a:lnTo>
                  <a:lnTo>
                    <a:pt x="1310326" y="0"/>
                  </a:lnTo>
                  <a:lnTo>
                    <a:pt x="9427" y="386499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E769E0-90F2-4596-B9DF-9CA63FBE5950}"/>
                </a:ext>
              </a:extLst>
            </p:cNvPr>
            <p:cNvSpPr/>
            <p:nvPr/>
          </p:nvSpPr>
          <p:spPr>
            <a:xfrm>
              <a:off x="9087440" y="2941162"/>
              <a:ext cx="1319753" cy="315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空心弧 15">
            <a:extLst>
              <a:ext uri="{FF2B5EF4-FFF2-40B4-BE49-F238E27FC236}">
                <a16:creationId xmlns:a16="http://schemas.microsoft.com/office/drawing/2014/main" id="{862ED2E5-F945-4A8C-8707-E0920061B0DF}"/>
              </a:ext>
            </a:extLst>
          </p:cNvPr>
          <p:cNvSpPr/>
          <p:nvPr/>
        </p:nvSpPr>
        <p:spPr>
          <a:xfrm rot="10800000">
            <a:off x="9785016" y="830819"/>
            <a:ext cx="1388842" cy="1408376"/>
          </a:xfrm>
          <a:prstGeom prst="blockArc">
            <a:avLst>
              <a:gd name="adj1" fmla="val 8641465"/>
              <a:gd name="adj2" fmla="val 16283909"/>
              <a:gd name="adj3" fmla="val 1719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空心弧 16">
            <a:extLst>
              <a:ext uri="{FF2B5EF4-FFF2-40B4-BE49-F238E27FC236}">
                <a16:creationId xmlns:a16="http://schemas.microsoft.com/office/drawing/2014/main" id="{CC187520-F13A-4AD9-83CB-7586923088BA}"/>
              </a:ext>
            </a:extLst>
          </p:cNvPr>
          <p:cNvSpPr/>
          <p:nvPr/>
        </p:nvSpPr>
        <p:spPr>
          <a:xfrm rot="900000">
            <a:off x="9276776" y="146585"/>
            <a:ext cx="1312885" cy="1368469"/>
          </a:xfrm>
          <a:prstGeom prst="blockArc">
            <a:avLst>
              <a:gd name="adj1" fmla="val 9785335"/>
              <a:gd name="adj2" fmla="val 18396138"/>
              <a:gd name="adj3" fmla="val 1671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000510-95EE-445B-BACD-FD384B3A14F8}"/>
              </a:ext>
            </a:extLst>
          </p:cNvPr>
          <p:cNvSpPr/>
          <p:nvPr/>
        </p:nvSpPr>
        <p:spPr>
          <a:xfrm>
            <a:off x="9257373" y="1726304"/>
            <a:ext cx="244839" cy="5128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D65CE31-280B-4250-B8D5-74E6471FA7B5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9365779" y="849126"/>
            <a:ext cx="18816" cy="139007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BE5D02-E2BD-4E7B-9EEA-9AA9083F19BE}"/>
              </a:ext>
            </a:extLst>
          </p:cNvPr>
          <p:cNvCxnSpPr>
            <a:cxnSpLocks/>
            <a:stCxn id="17" idx="1"/>
            <a:endCxn id="16" idx="0"/>
          </p:cNvCxnSpPr>
          <p:nvPr/>
        </p:nvCxnSpPr>
        <p:spPr>
          <a:xfrm>
            <a:off x="10375353" y="480416"/>
            <a:ext cx="572111" cy="71485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26AA21E-A27B-4C26-8D21-63F08E175FCE}"/>
              </a:ext>
            </a:extLst>
          </p:cNvPr>
          <p:cNvSpPr/>
          <p:nvPr/>
        </p:nvSpPr>
        <p:spPr>
          <a:xfrm>
            <a:off x="10478147" y="1202247"/>
            <a:ext cx="571602" cy="933253"/>
          </a:xfrm>
          <a:custGeom>
            <a:avLst/>
            <a:gdLst>
              <a:gd name="connsiteX0" fmla="*/ 471341 w 571602"/>
              <a:gd name="connsiteY0" fmla="*/ 0 h 933253"/>
              <a:gd name="connsiteX1" fmla="*/ 556182 w 571602"/>
              <a:gd name="connsiteY1" fmla="*/ 235670 h 933253"/>
              <a:gd name="connsiteX2" fmla="*/ 565609 w 571602"/>
              <a:gd name="connsiteY2" fmla="*/ 443059 h 933253"/>
              <a:gd name="connsiteX3" fmla="*/ 490194 w 571602"/>
              <a:gd name="connsiteY3" fmla="*/ 650449 h 933253"/>
              <a:gd name="connsiteX4" fmla="*/ 348792 w 571602"/>
              <a:gd name="connsiteY4" fmla="*/ 810705 h 933253"/>
              <a:gd name="connsiteX5" fmla="*/ 179110 w 571602"/>
              <a:gd name="connsiteY5" fmla="*/ 886119 h 933253"/>
              <a:gd name="connsiteX6" fmla="*/ 0 w 571602"/>
              <a:gd name="connsiteY6" fmla="*/ 933253 h 9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602" h="933253">
                <a:moveTo>
                  <a:pt x="471341" y="0"/>
                </a:moveTo>
                <a:cubicBezTo>
                  <a:pt x="505906" y="80913"/>
                  <a:pt x="540471" y="161827"/>
                  <a:pt x="556182" y="235670"/>
                </a:cubicBezTo>
                <a:cubicBezTo>
                  <a:pt x="571893" y="309513"/>
                  <a:pt x="576607" y="373929"/>
                  <a:pt x="565609" y="443059"/>
                </a:cubicBezTo>
                <a:cubicBezTo>
                  <a:pt x="554611" y="512189"/>
                  <a:pt x="526330" y="589175"/>
                  <a:pt x="490194" y="650449"/>
                </a:cubicBezTo>
                <a:cubicBezTo>
                  <a:pt x="454058" y="711723"/>
                  <a:pt x="400639" y="771427"/>
                  <a:pt x="348792" y="810705"/>
                </a:cubicBezTo>
                <a:cubicBezTo>
                  <a:pt x="296945" y="849983"/>
                  <a:pt x="237242" y="865694"/>
                  <a:pt x="179110" y="886119"/>
                </a:cubicBezTo>
                <a:cubicBezTo>
                  <a:pt x="120978" y="906544"/>
                  <a:pt x="60489" y="919898"/>
                  <a:pt x="0" y="933253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E246AD-4AAF-4015-9619-CBC4FA0AA763}"/>
              </a:ext>
            </a:extLst>
          </p:cNvPr>
          <p:cNvCxnSpPr>
            <a:cxnSpLocks/>
            <a:stCxn id="25" idx="6"/>
          </p:cNvCxnSpPr>
          <p:nvPr/>
        </p:nvCxnSpPr>
        <p:spPr>
          <a:xfrm flipH="1" flipV="1">
            <a:off x="9365779" y="2126074"/>
            <a:ext cx="1112368" cy="94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D5EC88A9-F74E-451C-9588-DC36AC30B89E}"/>
              </a:ext>
            </a:extLst>
          </p:cNvPr>
          <p:cNvSpPr/>
          <p:nvPr/>
        </p:nvSpPr>
        <p:spPr>
          <a:xfrm>
            <a:off x="9300014" y="2053847"/>
            <a:ext cx="131537" cy="1315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CF6AEB5-6F02-4BD3-BAE8-09515D691168}"/>
              </a:ext>
            </a:extLst>
          </p:cNvPr>
          <p:cNvSpPr/>
          <p:nvPr/>
        </p:nvSpPr>
        <p:spPr>
          <a:xfrm>
            <a:off x="9376950" y="265732"/>
            <a:ext cx="998917" cy="579294"/>
          </a:xfrm>
          <a:custGeom>
            <a:avLst/>
            <a:gdLst>
              <a:gd name="connsiteX0" fmla="*/ 5618 w 998917"/>
              <a:gd name="connsiteY0" fmla="*/ 579294 h 579294"/>
              <a:gd name="connsiteX1" fmla="*/ 9204 w 998917"/>
              <a:gd name="connsiteY1" fmla="*/ 446617 h 579294"/>
              <a:gd name="connsiteX2" fmla="*/ 91679 w 998917"/>
              <a:gd name="connsiteY2" fmla="*/ 267322 h 579294"/>
              <a:gd name="connsiteX3" fmla="*/ 224357 w 998917"/>
              <a:gd name="connsiteY3" fmla="*/ 120301 h 579294"/>
              <a:gd name="connsiteX4" fmla="*/ 396479 w 998917"/>
              <a:gd name="connsiteY4" fmla="*/ 23482 h 579294"/>
              <a:gd name="connsiteX5" fmla="*/ 625976 w 998917"/>
              <a:gd name="connsiteY5" fmla="*/ 1967 h 579294"/>
              <a:gd name="connsiteX6" fmla="*/ 819613 w 998917"/>
              <a:gd name="connsiteY6" fmla="*/ 59341 h 579294"/>
              <a:gd name="connsiteX7" fmla="*/ 945119 w 998917"/>
              <a:gd name="connsiteY7" fmla="*/ 156160 h 579294"/>
              <a:gd name="connsiteX8" fmla="*/ 998907 w 998917"/>
              <a:gd name="connsiteY8" fmla="*/ 206362 h 57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8917" h="579294">
                <a:moveTo>
                  <a:pt x="5618" y="579294"/>
                </a:moveTo>
                <a:cubicBezTo>
                  <a:pt x="239" y="538953"/>
                  <a:pt x="-5140" y="498612"/>
                  <a:pt x="9204" y="446617"/>
                </a:cubicBezTo>
                <a:cubicBezTo>
                  <a:pt x="23548" y="394622"/>
                  <a:pt x="55820" y="321708"/>
                  <a:pt x="91679" y="267322"/>
                </a:cubicBezTo>
                <a:cubicBezTo>
                  <a:pt x="127538" y="212936"/>
                  <a:pt x="173557" y="160941"/>
                  <a:pt x="224357" y="120301"/>
                </a:cubicBezTo>
                <a:cubicBezTo>
                  <a:pt x="275157" y="79661"/>
                  <a:pt x="329543" y="43204"/>
                  <a:pt x="396479" y="23482"/>
                </a:cubicBezTo>
                <a:cubicBezTo>
                  <a:pt x="463416" y="3760"/>
                  <a:pt x="555454" y="-4009"/>
                  <a:pt x="625976" y="1967"/>
                </a:cubicBezTo>
                <a:cubicBezTo>
                  <a:pt x="696498" y="7943"/>
                  <a:pt x="766423" y="33642"/>
                  <a:pt x="819613" y="59341"/>
                </a:cubicBezTo>
                <a:cubicBezTo>
                  <a:pt x="872804" y="85040"/>
                  <a:pt x="915237" y="131656"/>
                  <a:pt x="945119" y="156160"/>
                </a:cubicBezTo>
                <a:cubicBezTo>
                  <a:pt x="975001" y="180663"/>
                  <a:pt x="999505" y="191421"/>
                  <a:pt x="998907" y="206362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D0B7E07-ABFC-49C2-BA5D-01DBA28ABD76}"/>
              </a:ext>
            </a:extLst>
          </p:cNvPr>
          <p:cNvGrpSpPr/>
          <p:nvPr/>
        </p:nvGrpSpPr>
        <p:grpSpPr>
          <a:xfrm>
            <a:off x="836257" y="1797687"/>
            <a:ext cx="435774" cy="796702"/>
            <a:chOff x="85325" y="460233"/>
            <a:chExt cx="855665" cy="1564366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0E3BD962-8C06-4218-86CB-3EE9536ECCE9}"/>
                </a:ext>
              </a:extLst>
            </p:cNvPr>
            <p:cNvSpPr/>
            <p:nvPr/>
          </p:nvSpPr>
          <p:spPr>
            <a:xfrm>
              <a:off x="85325" y="460233"/>
              <a:ext cx="789998" cy="1564366"/>
            </a:xfrm>
            <a:prstGeom prst="arc">
              <a:avLst>
                <a:gd name="adj1" fmla="val 2104135"/>
                <a:gd name="adj2" fmla="val 196670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6692C45D-3327-43F1-926B-B0B5BFEACA39}"/>
                </a:ext>
              </a:extLst>
            </p:cNvPr>
            <p:cNvSpPr/>
            <p:nvPr/>
          </p:nvSpPr>
          <p:spPr>
            <a:xfrm rot="10800000">
              <a:off x="769362" y="963498"/>
              <a:ext cx="171628" cy="187570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弧形 41">
            <a:extLst>
              <a:ext uri="{FF2B5EF4-FFF2-40B4-BE49-F238E27FC236}">
                <a16:creationId xmlns:a16="http://schemas.microsoft.com/office/drawing/2014/main" id="{DD7703F7-D10D-4245-8702-81168CC4E2FA}"/>
              </a:ext>
            </a:extLst>
          </p:cNvPr>
          <p:cNvSpPr/>
          <p:nvPr/>
        </p:nvSpPr>
        <p:spPr>
          <a:xfrm>
            <a:off x="7797305" y="413430"/>
            <a:ext cx="3126554" cy="3126554"/>
          </a:xfrm>
          <a:prstGeom prst="arc">
            <a:avLst>
              <a:gd name="adj1" fmla="val 2766670"/>
              <a:gd name="adj2" fmla="val 1390293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3A2A593A-4A03-428C-9E91-ABC5FFF2F378}"/>
              </a:ext>
            </a:extLst>
          </p:cNvPr>
          <p:cNvSpPr/>
          <p:nvPr/>
        </p:nvSpPr>
        <p:spPr>
          <a:xfrm rot="2827430">
            <a:off x="8336588" y="526332"/>
            <a:ext cx="148335" cy="36460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708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DCA67A6D-6C88-4759-BC3F-C2333E7F8772}"/>
              </a:ext>
            </a:extLst>
          </p:cNvPr>
          <p:cNvGrpSpPr/>
          <p:nvPr/>
        </p:nvGrpSpPr>
        <p:grpSpPr>
          <a:xfrm>
            <a:off x="288847" y="4147557"/>
            <a:ext cx="9346487" cy="1987826"/>
            <a:chOff x="288847" y="4147557"/>
            <a:chExt cx="9346487" cy="1987826"/>
          </a:xfrm>
        </p:grpSpPr>
        <p:sp>
          <p:nvSpPr>
            <p:cNvPr id="54" name="空心弧 53">
              <a:extLst>
                <a:ext uri="{FF2B5EF4-FFF2-40B4-BE49-F238E27FC236}">
                  <a16:creationId xmlns:a16="http://schemas.microsoft.com/office/drawing/2014/main" id="{DDAD2F87-C3D2-4A6B-9849-739693DED609}"/>
                </a:ext>
              </a:extLst>
            </p:cNvPr>
            <p:cNvSpPr/>
            <p:nvPr/>
          </p:nvSpPr>
          <p:spPr>
            <a:xfrm rot="10800000">
              <a:off x="510673" y="41475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2A1134F-030F-4A3A-9F34-A03B8F6462F2}"/>
                </a:ext>
              </a:extLst>
            </p:cNvPr>
            <p:cNvCxnSpPr>
              <a:cxnSpLocks/>
            </p:cNvCxnSpPr>
            <p:nvPr/>
          </p:nvCxnSpPr>
          <p:spPr>
            <a:xfrm>
              <a:off x="901883" y="5747887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23F2E42-A693-448E-8F87-3318AA606ACF}"/>
                </a:ext>
              </a:extLst>
            </p:cNvPr>
            <p:cNvGrpSpPr/>
            <p:nvPr/>
          </p:nvGrpSpPr>
          <p:grpSpPr>
            <a:xfrm>
              <a:off x="4964782" y="5593047"/>
              <a:ext cx="1131218" cy="233479"/>
              <a:chOff x="7164372" y="2648932"/>
              <a:chExt cx="3242821" cy="669305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EA81477-9FC8-4FB1-8940-CC39BC893B3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B241538-6FAF-4905-BB9A-2B62B224E377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AE2DD9-2FF8-4406-B8C8-4503AE713D3C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空心弧 59">
              <a:extLst>
                <a:ext uri="{FF2B5EF4-FFF2-40B4-BE49-F238E27FC236}">
                  <a16:creationId xmlns:a16="http://schemas.microsoft.com/office/drawing/2014/main" id="{40379110-1523-4559-8066-0F1E7949E2EC}"/>
                </a:ext>
              </a:extLst>
            </p:cNvPr>
            <p:cNvSpPr/>
            <p:nvPr/>
          </p:nvSpPr>
          <p:spPr>
            <a:xfrm rot="10800000" flipV="1">
              <a:off x="2434498" y="43819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F0D50400-87E7-42D8-A992-2B473CB27946}"/>
                </a:ext>
              </a:extLst>
            </p:cNvPr>
            <p:cNvSpPr/>
            <p:nvPr/>
          </p:nvSpPr>
          <p:spPr>
            <a:xfrm rot="10800000" flipV="1">
              <a:off x="3395319" y="4381997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8152330-0ECE-4DED-A76F-61F86A2BFF64}"/>
                </a:ext>
              </a:extLst>
            </p:cNvPr>
            <p:cNvCxnSpPr>
              <a:stCxn id="54" idx="0"/>
              <a:endCxn id="60" idx="1"/>
            </p:cNvCxnSpPr>
            <p:nvPr/>
          </p:nvCxnSpPr>
          <p:spPr>
            <a:xfrm flipV="1">
              <a:off x="1975223" y="48076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182A0C3-C4BF-475B-9F5C-A7B391794DAB}"/>
                </a:ext>
              </a:extLst>
            </p:cNvPr>
            <p:cNvCxnSpPr>
              <a:stCxn id="60" idx="0"/>
              <a:endCxn id="61" idx="1"/>
            </p:cNvCxnSpPr>
            <p:nvPr/>
          </p:nvCxnSpPr>
          <p:spPr>
            <a:xfrm>
              <a:off x="3304574" y="4522245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EABD183-6BCC-492B-BFD1-8DD46FD6475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>
              <a:off x="5007846" y="5242598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BEC347BC-1592-4A1B-9016-56FCD7AB3E45}"/>
                </a:ext>
              </a:extLst>
            </p:cNvPr>
            <p:cNvSpPr/>
            <p:nvPr/>
          </p:nvSpPr>
          <p:spPr>
            <a:xfrm>
              <a:off x="2722166" y="45178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D968725-94E8-477A-A619-8530A3F85E08}"/>
                </a:ext>
              </a:extLst>
            </p:cNvPr>
            <p:cNvSpPr/>
            <p:nvPr/>
          </p:nvSpPr>
          <p:spPr>
            <a:xfrm>
              <a:off x="4210664" y="4523060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F3924B5-0D4D-4289-9E45-316FEFEC8EAC}"/>
                </a:ext>
              </a:extLst>
            </p:cNvPr>
            <p:cNvSpPr/>
            <p:nvPr/>
          </p:nvSpPr>
          <p:spPr>
            <a:xfrm>
              <a:off x="1370106" y="54802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133D8B2-1305-4608-9765-C73F2B78C553}"/>
                </a:ext>
              </a:extLst>
            </p:cNvPr>
            <p:cNvCxnSpPr/>
            <p:nvPr/>
          </p:nvCxnSpPr>
          <p:spPr>
            <a:xfrm>
              <a:off x="455156" y="57477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E4BC113-7253-4308-B8EA-9987D46CBFC1}"/>
                </a:ext>
              </a:extLst>
            </p:cNvPr>
            <p:cNvGrpSpPr/>
            <p:nvPr/>
          </p:nvGrpSpPr>
          <p:grpSpPr>
            <a:xfrm>
              <a:off x="288847" y="5275616"/>
              <a:ext cx="435774" cy="796702"/>
              <a:chOff x="85325" y="460233"/>
              <a:chExt cx="855665" cy="1564366"/>
            </a:xfrm>
          </p:grpSpPr>
          <p:sp>
            <p:nvSpPr>
              <p:cNvPr id="70" name="弧形 69">
                <a:extLst>
                  <a:ext uri="{FF2B5EF4-FFF2-40B4-BE49-F238E27FC236}">
                    <a16:creationId xmlns:a16="http://schemas.microsoft.com/office/drawing/2014/main" id="{7B4AE7D3-5358-4BBE-BDF9-1CD5677648E5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等腰三角形 70">
                <a:extLst>
                  <a:ext uri="{FF2B5EF4-FFF2-40B4-BE49-F238E27FC236}">
                    <a16:creationId xmlns:a16="http://schemas.microsoft.com/office/drawing/2014/main" id="{D34FAEE7-0B96-40DA-AE5F-AE1F687AEC4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FD773D1-62D7-4D0C-8ED8-48B31CE3BD8E}"/>
              </a:ext>
            </a:extLst>
          </p:cNvPr>
          <p:cNvGrpSpPr/>
          <p:nvPr/>
        </p:nvGrpSpPr>
        <p:grpSpPr>
          <a:xfrm>
            <a:off x="260524" y="850624"/>
            <a:ext cx="9346487" cy="2338390"/>
            <a:chOff x="260524" y="850624"/>
            <a:chExt cx="9346487" cy="2338390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07204A7B-36E1-4164-B6EF-5E8B119990B1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DAFEB64-2DD9-4289-8A6E-4921CFBFB619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1AE9BE89-5B3A-4C6E-9ABD-61F922242F65}"/>
                </a:ext>
              </a:extLst>
            </p:cNvPr>
            <p:cNvSpPr/>
            <p:nvPr/>
          </p:nvSpPr>
          <p:spPr>
            <a:xfrm rot="10800000" flipV="1">
              <a:off x="1924692" y="1435628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C56DE595-4D59-47D6-826D-7013CC2C4CDB}"/>
                </a:ext>
              </a:extLst>
            </p:cNvPr>
            <p:cNvSpPr/>
            <p:nvPr/>
          </p:nvSpPr>
          <p:spPr>
            <a:xfrm rot="10800000" flipV="1">
              <a:off x="2885513" y="1435628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5FC34DA-2FB7-4573-BDD9-C9422E71CC6A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>
            <a:xfrm>
              <a:off x="2794768" y="1575876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683CC51-F8B1-4099-9DAF-11274D2724EA}"/>
                </a:ext>
              </a:extLst>
            </p:cNvPr>
            <p:cNvSpPr/>
            <p:nvPr/>
          </p:nvSpPr>
          <p:spPr>
            <a:xfrm>
              <a:off x="2212360" y="1571496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260CB8E-698B-40A1-BD0F-12BAE03CED07}"/>
                </a:ext>
              </a:extLst>
            </p:cNvPr>
            <p:cNvSpPr/>
            <p:nvPr/>
          </p:nvSpPr>
          <p:spPr>
            <a:xfrm>
              <a:off x="3700858" y="1576691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D446FB-B4FE-483F-9417-8C0E3720C90F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5E7825-7289-4EE8-BDDB-E32A9470FC6F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D0F3D24-7102-482E-8845-4CF5EDC9AB04}"/>
                </a:ext>
              </a:extLst>
            </p:cNvPr>
            <p:cNvGrpSpPr/>
            <p:nvPr/>
          </p:nvGrpSpPr>
          <p:grpSpPr>
            <a:xfrm>
              <a:off x="260524" y="1978683"/>
              <a:ext cx="435774" cy="796702"/>
              <a:chOff x="85325" y="460233"/>
              <a:chExt cx="855665" cy="1564366"/>
            </a:xfrm>
          </p:grpSpPr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2DB2E8CE-E6B6-4F3F-B238-2AEE944B8586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>
                <a:extLst>
                  <a:ext uri="{FF2B5EF4-FFF2-40B4-BE49-F238E27FC236}">
                    <a16:creationId xmlns:a16="http://schemas.microsoft.com/office/drawing/2014/main" id="{56D8FCD1-67AD-4BB7-B75D-DAF2BC9B72F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75BCF57-74A0-4EC6-83B5-7A979EC2FFC6}"/>
                </a:ext>
              </a:extLst>
            </p:cNvPr>
            <p:cNvCxnSpPr>
              <a:cxnSpLocks/>
            </p:cNvCxnSpPr>
            <p:nvPr/>
          </p:nvCxnSpPr>
          <p:spPr>
            <a:xfrm>
              <a:off x="4498360" y="2270096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769CFA8-D764-4D4A-88C9-3630EB34CEA1}"/>
                </a:ext>
              </a:extLst>
            </p:cNvPr>
            <p:cNvGrpSpPr/>
            <p:nvPr/>
          </p:nvGrpSpPr>
          <p:grpSpPr>
            <a:xfrm>
              <a:off x="4442237" y="2586018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6F9250E-20AF-4430-9F1B-A452D03BF11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DACDA20-0E72-4793-86A6-460E960C4F99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774057E-9363-4500-B04E-19258C18A0F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0BC8623-88FC-426E-AAC7-1D87F95283D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943698" y="1861254"/>
              <a:ext cx="275507" cy="3188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BBC77A3-E7E2-4BC2-A9D3-ED90E63D5B72}"/>
                </a:ext>
              </a:extLst>
            </p:cNvPr>
            <p:cNvGrpSpPr/>
            <p:nvPr/>
          </p:nvGrpSpPr>
          <p:grpSpPr>
            <a:xfrm>
              <a:off x="4093536" y="2478518"/>
              <a:ext cx="194971" cy="529043"/>
              <a:chOff x="85325" y="460233"/>
              <a:chExt cx="855665" cy="1564366"/>
            </a:xfrm>
          </p:grpSpPr>
          <p:sp>
            <p:nvSpPr>
              <p:cNvPr id="76" name="弧形 75">
                <a:extLst>
                  <a:ext uri="{FF2B5EF4-FFF2-40B4-BE49-F238E27FC236}">
                    <a16:creationId xmlns:a16="http://schemas.microsoft.com/office/drawing/2014/main" id="{6F8A488F-05C6-4E7A-97E3-6BBBB76091D8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等腰三角形 76">
                <a:extLst>
                  <a:ext uri="{FF2B5EF4-FFF2-40B4-BE49-F238E27FC236}">
                    <a16:creationId xmlns:a16="http://schemas.microsoft.com/office/drawing/2014/main" id="{13053131-E393-41DB-B0D3-CD4B7B012FF7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D7FCEA01-7034-4B55-A3FC-AF46D0DAD3E2}"/>
                </a:ext>
              </a:extLst>
            </p:cNvPr>
            <p:cNvCxnSpPr>
              <a:cxnSpLocks/>
            </p:cNvCxnSpPr>
            <p:nvPr/>
          </p:nvCxnSpPr>
          <p:spPr>
            <a:xfrm>
              <a:off x="3860800" y="2743039"/>
              <a:ext cx="200501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1329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DA79FB-243D-4461-B551-A5ABCD929B29}"/>
              </a:ext>
            </a:extLst>
          </p:cNvPr>
          <p:cNvGrpSpPr/>
          <p:nvPr/>
        </p:nvGrpSpPr>
        <p:grpSpPr>
          <a:xfrm>
            <a:off x="367034" y="665566"/>
            <a:ext cx="9239977" cy="2158693"/>
            <a:chOff x="367034" y="665566"/>
            <a:chExt cx="9239977" cy="2158693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EB2FDA6A-633B-4ACF-909A-8C19E8F0DD25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5A9AC5F-1898-4915-ACF1-0310871725D5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1638DB5-C94C-4800-8E63-91DB03CB820C}"/>
                </a:ext>
              </a:extLst>
            </p:cNvPr>
            <p:cNvGrpSpPr/>
            <p:nvPr/>
          </p:nvGrpSpPr>
          <p:grpSpPr>
            <a:xfrm>
              <a:off x="4681141" y="2284636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399C95E-3BF3-4CE4-8026-7F168FE4796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DCA9A960-34EA-4160-BAAD-126635DC8F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314387-99AF-458F-9F0E-9F5008625CC0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B8BF118A-625B-4475-B655-F257FE8FF995}"/>
                </a:ext>
              </a:extLst>
            </p:cNvPr>
            <p:cNvSpPr/>
            <p:nvPr/>
          </p:nvSpPr>
          <p:spPr>
            <a:xfrm rot="10800000" flipV="1">
              <a:off x="2833666" y="671932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3380E839-6DFF-48D4-B688-31131E41D557}"/>
                </a:ext>
              </a:extLst>
            </p:cNvPr>
            <p:cNvSpPr/>
            <p:nvPr/>
          </p:nvSpPr>
          <p:spPr>
            <a:xfrm rot="10800000" flipV="1">
              <a:off x="3121334" y="665566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FCEDC27-EFBD-47E6-9B8F-A0E3F66DFEB2}"/>
                </a:ext>
              </a:extLst>
            </p:cNvPr>
            <p:cNvCxnSpPr>
              <a:cxnSpLocks/>
              <a:stCxn id="4" idx="0"/>
              <a:endCxn id="15" idx="0"/>
            </p:cNvCxnSpPr>
            <p:nvPr/>
          </p:nvCxnSpPr>
          <p:spPr>
            <a:xfrm flipV="1">
              <a:off x="1946900" y="1096148"/>
              <a:ext cx="1174434" cy="10807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1C40BC-F40A-47DE-90D2-61EB8DB9F893}"/>
                </a:ext>
              </a:extLst>
            </p:cNvPr>
            <p:cNvCxnSpPr>
              <a:cxnSpLocks/>
              <a:stCxn id="11" idx="0"/>
              <a:endCxn id="7" idx="0"/>
            </p:cNvCxnSpPr>
            <p:nvPr/>
          </p:nvCxnSpPr>
          <p:spPr>
            <a:xfrm>
              <a:off x="4733861" y="1526167"/>
              <a:ext cx="13049" cy="86041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D7F4D9-6BFC-4F9E-BD08-CCFC928BC29F}"/>
                </a:ext>
              </a:extLst>
            </p:cNvPr>
            <p:cNvSpPr/>
            <p:nvPr/>
          </p:nvSpPr>
          <p:spPr>
            <a:xfrm>
              <a:off x="3121334" y="807800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BDB7E4C-9465-4865-8A3D-AEB143784F51}"/>
                </a:ext>
              </a:extLst>
            </p:cNvPr>
            <p:cNvSpPr/>
            <p:nvPr/>
          </p:nvSpPr>
          <p:spPr>
            <a:xfrm>
              <a:off x="3936679" y="806629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1BDA3C6-03DF-448B-AEAD-5BD045AB08B6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C85F2E2-2AF1-4877-9B21-68D96F038EBB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726C142-6EF7-49C3-92DF-15B9687C6305}"/>
                </a:ext>
              </a:extLst>
            </p:cNvPr>
            <p:cNvCxnSpPr>
              <a:cxnSpLocks/>
              <a:stCxn id="15" idx="4"/>
              <a:endCxn id="11" idx="1"/>
            </p:cNvCxnSpPr>
            <p:nvPr/>
          </p:nvCxnSpPr>
          <p:spPr>
            <a:xfrm>
              <a:off x="3705823" y="807800"/>
              <a:ext cx="239397" cy="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FE48292-1E76-460C-80BE-318D603B584D}"/>
                </a:ext>
              </a:extLst>
            </p:cNvPr>
            <p:cNvGrpSpPr/>
            <p:nvPr/>
          </p:nvGrpSpPr>
          <p:grpSpPr>
            <a:xfrm>
              <a:off x="367034" y="2027557"/>
              <a:ext cx="435774" cy="796702"/>
              <a:chOff x="85325" y="460233"/>
              <a:chExt cx="855665" cy="1564366"/>
            </a:xfrm>
          </p:grpSpPr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F496BE93-47E5-4C33-9F74-A8C93F96EE69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768D6B22-66F5-4DCA-91D7-7E629F84914C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CFFDFA3-679A-4B0E-9234-43B691DF0007}"/>
              </a:ext>
            </a:extLst>
          </p:cNvPr>
          <p:cNvGrpSpPr/>
          <p:nvPr/>
        </p:nvGrpSpPr>
        <p:grpSpPr>
          <a:xfrm>
            <a:off x="201943" y="3333020"/>
            <a:ext cx="9398451" cy="2572748"/>
            <a:chOff x="201943" y="3333020"/>
            <a:chExt cx="9398451" cy="2572748"/>
          </a:xfrm>
        </p:grpSpPr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A1BF7EBE-554C-4AD2-A6F6-33AFA5B7F667}"/>
                </a:ext>
              </a:extLst>
            </p:cNvPr>
            <p:cNvSpPr/>
            <p:nvPr/>
          </p:nvSpPr>
          <p:spPr>
            <a:xfrm rot="10800000">
              <a:off x="475733" y="3917002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7485FA1-6144-4B48-B601-2C81D263E399}"/>
                </a:ext>
              </a:extLst>
            </p:cNvPr>
            <p:cNvCxnSpPr>
              <a:cxnSpLocks/>
            </p:cNvCxnSpPr>
            <p:nvPr/>
          </p:nvCxnSpPr>
          <p:spPr>
            <a:xfrm>
              <a:off x="866943" y="5517332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E7CFC28-A70D-45B8-A708-BB951FC2DA08}"/>
                </a:ext>
              </a:extLst>
            </p:cNvPr>
            <p:cNvGrpSpPr/>
            <p:nvPr/>
          </p:nvGrpSpPr>
          <p:grpSpPr>
            <a:xfrm>
              <a:off x="4862001" y="5339707"/>
              <a:ext cx="1131218" cy="233479"/>
              <a:chOff x="7164372" y="2648932"/>
              <a:chExt cx="3242821" cy="669305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741ECCD-918A-4818-A117-22A2EFB96EA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1266F384-5031-4A12-81A8-9D730E0FE65D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34D869-C765-45F0-B539-B7FA1EEA8D51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空心弧 32">
              <a:extLst>
                <a:ext uri="{FF2B5EF4-FFF2-40B4-BE49-F238E27FC236}">
                  <a16:creationId xmlns:a16="http://schemas.microsoft.com/office/drawing/2014/main" id="{E72E7814-2C5E-4387-828F-E22D9D0DAA9A}"/>
                </a:ext>
              </a:extLst>
            </p:cNvPr>
            <p:cNvSpPr/>
            <p:nvPr/>
          </p:nvSpPr>
          <p:spPr>
            <a:xfrm rot="10800000" flipV="1">
              <a:off x="3341299" y="3333020"/>
              <a:ext cx="1753386" cy="1753386"/>
            </a:xfrm>
            <a:prstGeom prst="blockArc">
              <a:avLst>
                <a:gd name="adj1" fmla="val 10875168"/>
                <a:gd name="adj2" fmla="val 18455876"/>
                <a:gd name="adj3" fmla="val 182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C5507BB-3866-49AC-A786-9E3D30C8A1A4}"/>
                </a:ext>
              </a:extLst>
            </p:cNvPr>
            <p:cNvCxnSpPr>
              <a:cxnSpLocks/>
              <a:stCxn id="27" idx="0"/>
              <a:endCxn id="39" idx="0"/>
            </p:cNvCxnSpPr>
            <p:nvPr/>
          </p:nvCxnSpPr>
          <p:spPr>
            <a:xfrm flipV="1">
              <a:off x="1940283" y="3645626"/>
              <a:ext cx="1850123" cy="15976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EC2B36C-14B5-412A-8CE3-2C19C45F1968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4934719" y="4194039"/>
              <a:ext cx="0" cy="2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5C696D9-BA32-4C91-B6A4-01243E715261}"/>
                </a:ext>
              </a:extLst>
            </p:cNvPr>
            <p:cNvSpPr/>
            <p:nvPr/>
          </p:nvSpPr>
          <p:spPr>
            <a:xfrm>
              <a:off x="1335166" y="5249674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13F64B4-D95C-48FE-AC79-E02998158816}"/>
                </a:ext>
              </a:extLst>
            </p:cNvPr>
            <p:cNvCxnSpPr/>
            <p:nvPr/>
          </p:nvCxnSpPr>
          <p:spPr>
            <a:xfrm>
              <a:off x="420216" y="551718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619A8B6-DF4C-4DF6-983C-6BB5148EBAA4}"/>
                </a:ext>
              </a:extLst>
            </p:cNvPr>
            <p:cNvCxnSpPr>
              <a:cxnSpLocks/>
              <a:stCxn id="33" idx="0"/>
              <a:endCxn id="30" idx="0"/>
            </p:cNvCxnSpPr>
            <p:nvPr/>
          </p:nvCxnSpPr>
          <p:spPr>
            <a:xfrm flipH="1">
              <a:off x="4927770" y="4194039"/>
              <a:ext cx="6949" cy="124761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0389576-2D7A-4407-8D5C-AFF17F7A6C14}"/>
                </a:ext>
              </a:extLst>
            </p:cNvPr>
            <p:cNvSpPr/>
            <p:nvPr/>
          </p:nvSpPr>
          <p:spPr>
            <a:xfrm>
              <a:off x="3790406" y="3505519"/>
              <a:ext cx="1150620" cy="688747"/>
            </a:xfrm>
            <a:custGeom>
              <a:avLst/>
              <a:gdLst>
                <a:gd name="connsiteX0" fmla="*/ 0 w 1150620"/>
                <a:gd name="connsiteY0" fmla="*/ 140107 h 688747"/>
                <a:gd name="connsiteX1" fmla="*/ 381000 w 1150620"/>
                <a:gd name="connsiteY1" fmla="*/ 2947 h 688747"/>
                <a:gd name="connsiteX2" fmla="*/ 754380 w 1150620"/>
                <a:gd name="connsiteY2" fmla="*/ 71527 h 688747"/>
                <a:gd name="connsiteX3" fmla="*/ 1059180 w 1150620"/>
                <a:gd name="connsiteY3" fmla="*/ 353467 h 688747"/>
                <a:gd name="connsiteX4" fmla="*/ 1150620 w 1150620"/>
                <a:gd name="connsiteY4" fmla="*/ 688747 h 68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620" h="688747">
                  <a:moveTo>
                    <a:pt x="0" y="140107"/>
                  </a:moveTo>
                  <a:cubicBezTo>
                    <a:pt x="127635" y="77242"/>
                    <a:pt x="255270" y="14377"/>
                    <a:pt x="381000" y="2947"/>
                  </a:cubicBezTo>
                  <a:cubicBezTo>
                    <a:pt x="506730" y="-8483"/>
                    <a:pt x="641350" y="13107"/>
                    <a:pt x="754380" y="71527"/>
                  </a:cubicBezTo>
                  <a:cubicBezTo>
                    <a:pt x="867410" y="129947"/>
                    <a:pt x="993140" y="250597"/>
                    <a:pt x="1059180" y="353467"/>
                  </a:cubicBezTo>
                  <a:cubicBezTo>
                    <a:pt x="1125220" y="456337"/>
                    <a:pt x="1137920" y="572542"/>
                    <a:pt x="1150620" y="6887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68AF637-2272-42E9-AB4C-6B08513B7494}"/>
                </a:ext>
              </a:extLst>
            </p:cNvPr>
            <p:cNvGrpSpPr/>
            <p:nvPr/>
          </p:nvGrpSpPr>
          <p:grpSpPr>
            <a:xfrm>
              <a:off x="201943" y="5109066"/>
              <a:ext cx="435774" cy="796702"/>
              <a:chOff x="85325" y="460233"/>
              <a:chExt cx="855665" cy="1564366"/>
            </a:xfrm>
          </p:grpSpPr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D439A8C3-B8C9-4E22-BB9E-8567207CF9B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D5380A94-9DAB-41D9-B1E1-590B60C5F55E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9734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D97B048A-0082-4C6B-B449-A48CE5AFE8E8}"/>
              </a:ext>
            </a:extLst>
          </p:cNvPr>
          <p:cNvGrpSpPr/>
          <p:nvPr/>
        </p:nvGrpSpPr>
        <p:grpSpPr>
          <a:xfrm>
            <a:off x="602114" y="515357"/>
            <a:ext cx="6260504" cy="1987826"/>
            <a:chOff x="602114" y="515357"/>
            <a:chExt cx="6260504" cy="198782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D58AFC7-26D6-4F4A-9700-C819FC11879E}"/>
                </a:ext>
              </a:extLst>
            </p:cNvPr>
            <p:cNvCxnSpPr>
              <a:cxnSpLocks/>
            </p:cNvCxnSpPr>
            <p:nvPr/>
          </p:nvCxnSpPr>
          <p:spPr>
            <a:xfrm>
              <a:off x="877428" y="2113708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6C23BEF-CF3F-4F72-803B-C8EA55942CE7}"/>
                </a:ext>
              </a:extLst>
            </p:cNvPr>
            <p:cNvSpPr/>
            <p:nvPr/>
          </p:nvSpPr>
          <p:spPr>
            <a:xfrm>
              <a:off x="4346047" y="825453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8EB7B00A-CE1C-41BD-BDFE-68B5552F4D43}"/>
                </a:ext>
              </a:extLst>
            </p:cNvPr>
            <p:cNvSpPr/>
            <p:nvPr/>
          </p:nvSpPr>
          <p:spPr>
            <a:xfrm rot="10800000">
              <a:off x="823940" y="5153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D73478-CAE4-44DC-A7C3-18D43CB1D2C5}"/>
                </a:ext>
              </a:extLst>
            </p:cNvPr>
            <p:cNvGrpSpPr/>
            <p:nvPr/>
          </p:nvGrpSpPr>
          <p:grpSpPr>
            <a:xfrm>
              <a:off x="5128178" y="1935245"/>
              <a:ext cx="1131218" cy="233479"/>
              <a:chOff x="7164372" y="2648932"/>
              <a:chExt cx="3242821" cy="66930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B3B1E-69A6-4F06-8896-3618FF7D668D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F11A89F5-A354-46D8-BD83-4D558806BBF3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10FC4F-0FCB-4C01-95D8-7EE58F0FCF1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11E2D675-C755-48CA-A0B3-34A70A5D1FD7}"/>
                </a:ext>
              </a:extLst>
            </p:cNvPr>
            <p:cNvSpPr/>
            <p:nvPr/>
          </p:nvSpPr>
          <p:spPr>
            <a:xfrm rot="10800000" flipV="1">
              <a:off x="2747765" y="7497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D4083AFA-5512-4D4F-BBA2-D93C66C74248}"/>
                </a:ext>
              </a:extLst>
            </p:cNvPr>
            <p:cNvSpPr/>
            <p:nvPr/>
          </p:nvSpPr>
          <p:spPr>
            <a:xfrm rot="10800000" flipV="1">
              <a:off x="3664687" y="648784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F3551C1-353E-4061-98D9-E819A882A905}"/>
                </a:ext>
              </a:extLst>
            </p:cNvPr>
            <p:cNvCxnSpPr>
              <a:stCxn id="4" idx="0"/>
              <a:endCxn id="9" idx="1"/>
            </p:cNvCxnSpPr>
            <p:nvPr/>
          </p:nvCxnSpPr>
          <p:spPr>
            <a:xfrm flipV="1">
              <a:off x="2288490" y="11754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5A164CB-705B-4FA7-BB1D-FE548B2FF319}"/>
                </a:ext>
              </a:extLst>
            </p:cNvPr>
            <p:cNvCxnSpPr>
              <a:stCxn id="9" idx="0"/>
              <a:endCxn id="10" idx="1"/>
            </p:cNvCxnSpPr>
            <p:nvPr/>
          </p:nvCxnSpPr>
          <p:spPr>
            <a:xfrm flipV="1">
              <a:off x="3617841" y="879237"/>
              <a:ext cx="909797" cy="1080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490437A-7FEA-4BA4-A3C6-5248D397BE5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5193947" y="149758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382E266-4453-4C6F-B715-52437AF9F490}"/>
                </a:ext>
              </a:extLst>
            </p:cNvPr>
            <p:cNvSpPr/>
            <p:nvPr/>
          </p:nvSpPr>
          <p:spPr>
            <a:xfrm>
              <a:off x="3035433" y="8856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701CAA3-3612-451F-87E1-A50F1BFAAD25}"/>
                </a:ext>
              </a:extLst>
            </p:cNvPr>
            <p:cNvSpPr/>
            <p:nvPr/>
          </p:nvSpPr>
          <p:spPr>
            <a:xfrm>
              <a:off x="1683373" y="18480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22BE722-39B0-4E5A-A519-849730E12169}"/>
                </a:ext>
              </a:extLst>
            </p:cNvPr>
            <p:cNvCxnSpPr/>
            <p:nvPr/>
          </p:nvCxnSpPr>
          <p:spPr>
            <a:xfrm>
              <a:off x="768423" y="21155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1F80608-2641-4D93-89D6-98F5B4D928EE}"/>
                </a:ext>
              </a:extLst>
            </p:cNvPr>
            <p:cNvGrpSpPr/>
            <p:nvPr/>
          </p:nvGrpSpPr>
          <p:grpSpPr>
            <a:xfrm>
              <a:off x="602114" y="1643416"/>
              <a:ext cx="435774" cy="796702"/>
              <a:chOff x="85325" y="460233"/>
              <a:chExt cx="855665" cy="1564366"/>
            </a:xfrm>
          </p:grpSpPr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78ECB5FB-6AA6-4FF4-BDF9-BEBA9B83826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DB452D19-E524-459D-9BAA-7E13C74D78B8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7608229-F639-4BC3-8829-2FEA35D8AFE8}"/>
                </a:ext>
              </a:extLst>
            </p:cNvPr>
            <p:cNvSpPr/>
            <p:nvPr/>
          </p:nvSpPr>
          <p:spPr>
            <a:xfrm>
              <a:off x="4525794" y="875489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E8BE553-8188-4264-9F04-76278D5B6015}"/>
              </a:ext>
            </a:extLst>
          </p:cNvPr>
          <p:cNvGrpSpPr/>
          <p:nvPr/>
        </p:nvGrpSpPr>
        <p:grpSpPr>
          <a:xfrm>
            <a:off x="610822" y="2901273"/>
            <a:ext cx="6431227" cy="3126554"/>
            <a:chOff x="610822" y="2901273"/>
            <a:chExt cx="6431227" cy="3126554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9765BE7-47D1-4073-B567-5F5EA69BC32C}"/>
                </a:ext>
              </a:extLst>
            </p:cNvPr>
            <p:cNvCxnSpPr>
              <a:cxnSpLocks/>
            </p:cNvCxnSpPr>
            <p:nvPr/>
          </p:nvCxnSpPr>
          <p:spPr>
            <a:xfrm>
              <a:off x="886136" y="4440073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B293692-609A-4CDE-9E31-095D7F865D1C}"/>
                </a:ext>
              </a:extLst>
            </p:cNvPr>
            <p:cNvSpPr/>
            <p:nvPr/>
          </p:nvSpPr>
          <p:spPr>
            <a:xfrm>
              <a:off x="1533869" y="4386921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1A029A1-B015-4BC2-AFD0-F225616B4C25}"/>
                </a:ext>
              </a:extLst>
            </p:cNvPr>
            <p:cNvGrpSpPr/>
            <p:nvPr/>
          </p:nvGrpSpPr>
          <p:grpSpPr>
            <a:xfrm>
              <a:off x="2316000" y="5496713"/>
              <a:ext cx="1131218" cy="233479"/>
              <a:chOff x="7164372" y="2648932"/>
              <a:chExt cx="3242821" cy="669305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D8738F1-C46E-4CD5-93FE-FB5EA764EC1B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C2E09ADC-1E10-47D7-AEAD-E19C06B929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165F99D-C89A-4442-865C-9EC364BADC95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空心弧 52">
              <a:extLst>
                <a:ext uri="{FF2B5EF4-FFF2-40B4-BE49-F238E27FC236}">
                  <a16:creationId xmlns:a16="http://schemas.microsoft.com/office/drawing/2014/main" id="{2E8E198A-DD74-49DA-A567-B3CDF63A4F51}"/>
                </a:ext>
              </a:extLst>
            </p:cNvPr>
            <p:cNvSpPr/>
            <p:nvPr/>
          </p:nvSpPr>
          <p:spPr>
            <a:xfrm rot="10800000" flipV="1">
              <a:off x="852509" y="4210252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0967EF8-68BD-4581-89A3-8502EF3CE348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381769" y="5059048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7D0C21AD-4EAE-4A3E-8AB8-201CCF617154}"/>
                </a:ext>
              </a:extLst>
            </p:cNvPr>
            <p:cNvCxnSpPr/>
            <p:nvPr/>
          </p:nvCxnSpPr>
          <p:spPr>
            <a:xfrm>
              <a:off x="777131" y="444190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91D0B1A-B468-425D-A16C-FC19F51AFF75}"/>
                </a:ext>
              </a:extLst>
            </p:cNvPr>
            <p:cNvGrpSpPr/>
            <p:nvPr/>
          </p:nvGrpSpPr>
          <p:grpSpPr>
            <a:xfrm>
              <a:off x="610822" y="3969781"/>
              <a:ext cx="435774" cy="796702"/>
              <a:chOff x="85325" y="460233"/>
              <a:chExt cx="855665" cy="1564366"/>
            </a:xfrm>
          </p:grpSpPr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74EF10AE-26E1-4F5A-8C8A-A8EED056A43E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3D8D662-87A8-47BC-A1C1-7CBA1667FEA9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7A699E4-F571-45E3-B90D-7BE4ED225658}"/>
                </a:ext>
              </a:extLst>
            </p:cNvPr>
            <p:cNvSpPr/>
            <p:nvPr/>
          </p:nvSpPr>
          <p:spPr>
            <a:xfrm>
              <a:off x="1713616" y="4436957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4D7EB9A-911F-4792-AB89-3A125DBBEBD0}"/>
                </a:ext>
              </a:extLst>
            </p:cNvPr>
            <p:cNvSpPr/>
            <p:nvPr/>
          </p:nvSpPr>
          <p:spPr>
            <a:xfrm>
              <a:off x="5320101" y="4227942"/>
              <a:ext cx="284895" cy="859003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38F0EB6-5844-4EF2-8550-35F61CF31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249" y="507513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79F0FCD-459F-497F-AEBF-BFAD2C6526A8}"/>
                </a:ext>
              </a:extLst>
            </p:cNvPr>
            <p:cNvSpPr/>
            <p:nvPr/>
          </p:nvSpPr>
          <p:spPr>
            <a:xfrm>
              <a:off x="5401876" y="5577279"/>
              <a:ext cx="131537" cy="1315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7359380B-AC7E-456E-ABED-276F5D0073E2}"/>
                </a:ext>
              </a:extLst>
            </p:cNvPr>
            <p:cNvSpPr/>
            <p:nvPr/>
          </p:nvSpPr>
          <p:spPr>
            <a:xfrm>
              <a:off x="3915495" y="2901273"/>
              <a:ext cx="3126554" cy="3126554"/>
            </a:xfrm>
            <a:prstGeom prst="arc">
              <a:avLst>
                <a:gd name="adj1" fmla="val 6875666"/>
                <a:gd name="adj2" fmla="val 384932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B1CCFEA2-3DD7-4838-AC84-069EB6C77BC8}"/>
                </a:ext>
              </a:extLst>
            </p:cNvPr>
            <p:cNvSpPr/>
            <p:nvPr/>
          </p:nvSpPr>
          <p:spPr>
            <a:xfrm rot="14033995">
              <a:off x="6084396" y="5678187"/>
              <a:ext cx="148335" cy="3646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6405EAAE-5F03-496B-BB4A-7A45D48D32D0}"/>
                </a:ext>
              </a:extLst>
            </p:cNvPr>
            <p:cNvGrpSpPr/>
            <p:nvPr/>
          </p:nvGrpSpPr>
          <p:grpSpPr>
            <a:xfrm>
              <a:off x="5169878" y="5324677"/>
              <a:ext cx="591498" cy="591498"/>
              <a:chOff x="8106258" y="1633745"/>
              <a:chExt cx="3126554" cy="3126554"/>
            </a:xfrm>
          </p:grpSpPr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C2C15B91-D3B3-4441-AE70-00A1C59E8A33}"/>
                  </a:ext>
                </a:extLst>
              </p:cNvPr>
              <p:cNvSpPr/>
              <p:nvPr/>
            </p:nvSpPr>
            <p:spPr>
              <a:xfrm>
                <a:off x="8106258" y="1633745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0074A646-6546-4A70-986A-91004D43BB21}"/>
                  </a:ext>
                </a:extLst>
              </p:cNvPr>
              <p:cNvSpPr/>
              <p:nvPr/>
            </p:nvSpPr>
            <p:spPr>
              <a:xfrm rot="14033995">
                <a:off x="10275159" y="4410659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82875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812D4D3-2EBC-47F3-A5FE-C888BA2AAC64}"/>
              </a:ext>
            </a:extLst>
          </p:cNvPr>
          <p:cNvGrpSpPr/>
          <p:nvPr/>
        </p:nvGrpSpPr>
        <p:grpSpPr>
          <a:xfrm>
            <a:off x="450622" y="158285"/>
            <a:ext cx="9600903" cy="19056257"/>
            <a:chOff x="450622" y="158285"/>
            <a:chExt cx="9600903" cy="19056257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CCB6583-94A5-494B-976B-24D3A7178F43}"/>
                </a:ext>
              </a:extLst>
            </p:cNvPr>
            <p:cNvGrpSpPr/>
            <p:nvPr/>
          </p:nvGrpSpPr>
          <p:grpSpPr>
            <a:xfrm>
              <a:off x="450622" y="158285"/>
              <a:ext cx="7275284" cy="2829514"/>
              <a:chOff x="717136" y="73532"/>
              <a:chExt cx="9102055" cy="3539984"/>
            </a:xfrm>
          </p:grpSpPr>
          <p:sp>
            <p:nvSpPr>
              <p:cNvPr id="150" name="空心弧 149">
                <a:extLst>
                  <a:ext uri="{FF2B5EF4-FFF2-40B4-BE49-F238E27FC236}">
                    <a16:creationId xmlns:a16="http://schemas.microsoft.com/office/drawing/2014/main" id="{089689AC-AE31-4650-98C1-091A2A85E024}"/>
                  </a:ext>
                </a:extLst>
              </p:cNvPr>
              <p:cNvSpPr/>
              <p:nvPr/>
            </p:nvSpPr>
            <p:spPr>
              <a:xfrm rot="10800000">
                <a:off x="717136" y="610855"/>
                <a:ext cx="1753386" cy="1753386"/>
              </a:xfrm>
              <a:prstGeom prst="blockArc">
                <a:avLst>
                  <a:gd name="adj1" fmla="val 1256661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A24AAC93-9953-448A-A5C8-C92040D4141C}"/>
                  </a:ext>
                </a:extLst>
              </p:cNvPr>
              <p:cNvSpPr/>
              <p:nvPr/>
            </p:nvSpPr>
            <p:spPr>
              <a:xfrm>
                <a:off x="3526323" y="73532"/>
                <a:ext cx="263950" cy="1989042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6EF2FC35-954D-4770-82BE-42B14E02B2D1}"/>
                  </a:ext>
                </a:extLst>
              </p:cNvPr>
              <p:cNvCxnSpPr/>
              <p:nvPr/>
            </p:nvCxnSpPr>
            <p:spPr>
              <a:xfrm>
                <a:off x="1108347" y="2213412"/>
                <a:ext cx="48925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0FDF1521-E55B-495E-857B-2552B94F061D}"/>
                  </a:ext>
                </a:extLst>
              </p:cNvPr>
              <p:cNvCxnSpPr>
                <a:stCxn id="150" idx="0"/>
              </p:cNvCxnSpPr>
              <p:nvPr/>
            </p:nvCxnSpPr>
            <p:spPr>
              <a:xfrm flipV="1">
                <a:off x="2238326" y="271491"/>
                <a:ext cx="1287997" cy="15798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6D961C63-044D-4B7A-90EC-86DA2E39F848}"/>
                  </a:ext>
                </a:extLst>
              </p:cNvPr>
              <p:cNvSpPr/>
              <p:nvPr/>
            </p:nvSpPr>
            <p:spPr>
              <a:xfrm>
                <a:off x="1593828" y="1864620"/>
                <a:ext cx="631596" cy="348792"/>
              </a:xfrm>
              <a:custGeom>
                <a:avLst/>
                <a:gdLst>
                  <a:gd name="connsiteX0" fmla="*/ 0 w 631596"/>
                  <a:gd name="connsiteY0" fmla="*/ 348792 h 348792"/>
                  <a:gd name="connsiteX1" fmla="*/ 367645 w 631596"/>
                  <a:gd name="connsiteY1" fmla="*/ 273378 h 348792"/>
                  <a:gd name="connsiteX2" fmla="*/ 631596 w 631596"/>
                  <a:gd name="connsiteY2" fmla="*/ 0 h 3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596" h="348792">
                    <a:moveTo>
                      <a:pt x="0" y="348792"/>
                    </a:moveTo>
                    <a:cubicBezTo>
                      <a:pt x="131189" y="340151"/>
                      <a:pt x="262379" y="331510"/>
                      <a:pt x="367645" y="273378"/>
                    </a:cubicBezTo>
                    <a:cubicBezTo>
                      <a:pt x="472911" y="215246"/>
                      <a:pt x="552253" y="107623"/>
                      <a:pt x="631596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6DAFA322-0F45-41BF-94DB-F3290AD30B65}"/>
                  </a:ext>
                </a:extLst>
              </p:cNvPr>
              <p:cNvGrpSpPr/>
              <p:nvPr/>
            </p:nvGrpSpPr>
            <p:grpSpPr>
              <a:xfrm>
                <a:off x="3615875" y="203901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2078D735-E75F-4A5B-B723-388041AE99F4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1" name="任意多边形: 形状 170">
                  <a:extLst>
                    <a:ext uri="{FF2B5EF4-FFF2-40B4-BE49-F238E27FC236}">
                      <a16:creationId xmlns:a16="http://schemas.microsoft.com/office/drawing/2014/main" id="{303D4CCE-CBED-4E7E-8089-148C1B97F2A0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1194FFCC-0A9D-4331-A6AD-4CA453A51054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6" name="空心弧 155">
                <a:extLst>
                  <a:ext uri="{FF2B5EF4-FFF2-40B4-BE49-F238E27FC236}">
                    <a16:creationId xmlns:a16="http://schemas.microsoft.com/office/drawing/2014/main" id="{5EE2AD08-920B-4BD3-88DA-4077049A917D}"/>
                  </a:ext>
                </a:extLst>
              </p:cNvPr>
              <p:cNvSpPr/>
              <p:nvPr/>
            </p:nvSpPr>
            <p:spPr>
              <a:xfrm rot="10800000">
                <a:off x="8430349" y="904351"/>
                <a:ext cx="1388842" cy="1408376"/>
              </a:xfrm>
              <a:prstGeom prst="blockArc">
                <a:avLst>
                  <a:gd name="adj1" fmla="val 8641465"/>
                  <a:gd name="adj2" fmla="val 16283909"/>
                  <a:gd name="adj3" fmla="val 171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空心弧 156">
                <a:extLst>
                  <a:ext uri="{FF2B5EF4-FFF2-40B4-BE49-F238E27FC236}">
                    <a16:creationId xmlns:a16="http://schemas.microsoft.com/office/drawing/2014/main" id="{4CF80F4A-4218-4D11-B7B3-E294E563BEDB}"/>
                  </a:ext>
                </a:extLst>
              </p:cNvPr>
              <p:cNvSpPr/>
              <p:nvPr/>
            </p:nvSpPr>
            <p:spPr>
              <a:xfrm rot="900000">
                <a:off x="7922109" y="220117"/>
                <a:ext cx="1312885" cy="1368469"/>
              </a:xfrm>
              <a:prstGeom prst="blockArc">
                <a:avLst>
                  <a:gd name="adj1" fmla="val 9785335"/>
                  <a:gd name="adj2" fmla="val 18396138"/>
                  <a:gd name="adj3" fmla="val 1671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A05EE866-3A72-46C0-915A-0D68A37DA4DC}"/>
                  </a:ext>
                </a:extLst>
              </p:cNvPr>
              <p:cNvSpPr/>
              <p:nvPr/>
            </p:nvSpPr>
            <p:spPr>
              <a:xfrm>
                <a:off x="7902706" y="1799836"/>
                <a:ext cx="244839" cy="512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19608E42-4D27-48C4-8511-8FCAB1846431}"/>
                  </a:ext>
                </a:extLst>
              </p:cNvPr>
              <p:cNvCxnSpPr>
                <a:cxnSpLocks/>
                <a:endCxn id="157" idx="0"/>
              </p:cNvCxnSpPr>
              <p:nvPr/>
            </p:nvCxnSpPr>
            <p:spPr>
              <a:xfrm flipV="1">
                <a:off x="8011112" y="922658"/>
                <a:ext cx="18816" cy="13900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3ACBE73F-91FE-45D3-98A0-D634F768EE85}"/>
                  </a:ext>
                </a:extLst>
              </p:cNvPr>
              <p:cNvCxnSpPr>
                <a:cxnSpLocks/>
                <a:stCxn id="157" idx="1"/>
                <a:endCxn id="156" idx="0"/>
              </p:cNvCxnSpPr>
              <p:nvPr/>
            </p:nvCxnSpPr>
            <p:spPr>
              <a:xfrm>
                <a:off x="9020686" y="553948"/>
                <a:ext cx="572111" cy="7148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EA6DE8BD-7298-4C83-9054-E9D0EB4CA42B}"/>
                  </a:ext>
                </a:extLst>
              </p:cNvPr>
              <p:cNvSpPr/>
              <p:nvPr/>
            </p:nvSpPr>
            <p:spPr>
              <a:xfrm>
                <a:off x="9123480" y="1275779"/>
                <a:ext cx="571602" cy="933253"/>
              </a:xfrm>
              <a:custGeom>
                <a:avLst/>
                <a:gdLst>
                  <a:gd name="connsiteX0" fmla="*/ 471341 w 571602"/>
                  <a:gd name="connsiteY0" fmla="*/ 0 h 933253"/>
                  <a:gd name="connsiteX1" fmla="*/ 556182 w 571602"/>
                  <a:gd name="connsiteY1" fmla="*/ 235670 h 933253"/>
                  <a:gd name="connsiteX2" fmla="*/ 565609 w 571602"/>
                  <a:gd name="connsiteY2" fmla="*/ 443059 h 933253"/>
                  <a:gd name="connsiteX3" fmla="*/ 490194 w 571602"/>
                  <a:gd name="connsiteY3" fmla="*/ 650449 h 933253"/>
                  <a:gd name="connsiteX4" fmla="*/ 348792 w 571602"/>
                  <a:gd name="connsiteY4" fmla="*/ 810705 h 933253"/>
                  <a:gd name="connsiteX5" fmla="*/ 179110 w 571602"/>
                  <a:gd name="connsiteY5" fmla="*/ 886119 h 933253"/>
                  <a:gd name="connsiteX6" fmla="*/ 0 w 571602"/>
                  <a:gd name="connsiteY6" fmla="*/ 933253 h 9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602" h="933253">
                    <a:moveTo>
                      <a:pt x="471341" y="0"/>
                    </a:moveTo>
                    <a:cubicBezTo>
                      <a:pt x="505906" y="80913"/>
                      <a:pt x="540471" y="161827"/>
                      <a:pt x="556182" y="235670"/>
                    </a:cubicBezTo>
                    <a:cubicBezTo>
                      <a:pt x="571893" y="309513"/>
                      <a:pt x="576607" y="373929"/>
                      <a:pt x="565609" y="443059"/>
                    </a:cubicBezTo>
                    <a:cubicBezTo>
                      <a:pt x="554611" y="512189"/>
                      <a:pt x="526330" y="589175"/>
                      <a:pt x="490194" y="650449"/>
                    </a:cubicBezTo>
                    <a:cubicBezTo>
                      <a:pt x="454058" y="711723"/>
                      <a:pt x="400639" y="771427"/>
                      <a:pt x="348792" y="810705"/>
                    </a:cubicBezTo>
                    <a:cubicBezTo>
                      <a:pt x="296945" y="849983"/>
                      <a:pt x="237242" y="865694"/>
                      <a:pt x="179110" y="886119"/>
                    </a:cubicBezTo>
                    <a:cubicBezTo>
                      <a:pt x="120978" y="906544"/>
                      <a:pt x="60489" y="919898"/>
                      <a:pt x="0" y="933253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10A51A01-C973-4506-B753-79E3605E6289}"/>
                  </a:ext>
                </a:extLst>
              </p:cNvPr>
              <p:cNvCxnSpPr>
                <a:cxnSpLocks/>
                <a:stCxn id="161" idx="6"/>
              </p:cNvCxnSpPr>
              <p:nvPr/>
            </p:nvCxnSpPr>
            <p:spPr>
              <a:xfrm flipH="1" flipV="1">
                <a:off x="8011112" y="2199606"/>
                <a:ext cx="1112368" cy="94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AB2823D-28C2-4826-871B-095B26CF66ED}"/>
                  </a:ext>
                </a:extLst>
              </p:cNvPr>
              <p:cNvSpPr/>
              <p:nvPr/>
            </p:nvSpPr>
            <p:spPr>
              <a:xfrm>
                <a:off x="7945347" y="21273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14809AF9-215E-45AF-BD70-5C6A0B7C232F}"/>
                  </a:ext>
                </a:extLst>
              </p:cNvPr>
              <p:cNvSpPr/>
              <p:nvPr/>
            </p:nvSpPr>
            <p:spPr>
              <a:xfrm>
                <a:off x="8022283" y="339264"/>
                <a:ext cx="998917" cy="579294"/>
              </a:xfrm>
              <a:custGeom>
                <a:avLst/>
                <a:gdLst>
                  <a:gd name="connsiteX0" fmla="*/ 5618 w 998917"/>
                  <a:gd name="connsiteY0" fmla="*/ 579294 h 579294"/>
                  <a:gd name="connsiteX1" fmla="*/ 9204 w 998917"/>
                  <a:gd name="connsiteY1" fmla="*/ 446617 h 579294"/>
                  <a:gd name="connsiteX2" fmla="*/ 91679 w 998917"/>
                  <a:gd name="connsiteY2" fmla="*/ 267322 h 579294"/>
                  <a:gd name="connsiteX3" fmla="*/ 224357 w 998917"/>
                  <a:gd name="connsiteY3" fmla="*/ 120301 h 579294"/>
                  <a:gd name="connsiteX4" fmla="*/ 396479 w 998917"/>
                  <a:gd name="connsiteY4" fmla="*/ 23482 h 579294"/>
                  <a:gd name="connsiteX5" fmla="*/ 625976 w 998917"/>
                  <a:gd name="connsiteY5" fmla="*/ 1967 h 579294"/>
                  <a:gd name="connsiteX6" fmla="*/ 819613 w 998917"/>
                  <a:gd name="connsiteY6" fmla="*/ 59341 h 579294"/>
                  <a:gd name="connsiteX7" fmla="*/ 945119 w 998917"/>
                  <a:gd name="connsiteY7" fmla="*/ 156160 h 579294"/>
                  <a:gd name="connsiteX8" fmla="*/ 998907 w 998917"/>
                  <a:gd name="connsiteY8" fmla="*/ 206362 h 57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8917" h="579294">
                    <a:moveTo>
                      <a:pt x="5618" y="579294"/>
                    </a:moveTo>
                    <a:cubicBezTo>
                      <a:pt x="239" y="538953"/>
                      <a:pt x="-5140" y="498612"/>
                      <a:pt x="9204" y="446617"/>
                    </a:cubicBezTo>
                    <a:cubicBezTo>
                      <a:pt x="23548" y="394622"/>
                      <a:pt x="55820" y="321708"/>
                      <a:pt x="91679" y="267322"/>
                    </a:cubicBezTo>
                    <a:cubicBezTo>
                      <a:pt x="127538" y="212936"/>
                      <a:pt x="173557" y="160941"/>
                      <a:pt x="224357" y="120301"/>
                    </a:cubicBezTo>
                    <a:cubicBezTo>
                      <a:pt x="275157" y="79661"/>
                      <a:pt x="329543" y="43204"/>
                      <a:pt x="396479" y="23482"/>
                    </a:cubicBezTo>
                    <a:cubicBezTo>
                      <a:pt x="463416" y="3760"/>
                      <a:pt x="555454" y="-4009"/>
                      <a:pt x="625976" y="1967"/>
                    </a:cubicBezTo>
                    <a:cubicBezTo>
                      <a:pt x="696498" y="7943"/>
                      <a:pt x="766423" y="33642"/>
                      <a:pt x="819613" y="59341"/>
                    </a:cubicBezTo>
                    <a:cubicBezTo>
                      <a:pt x="872804" y="85040"/>
                      <a:pt x="915237" y="131656"/>
                      <a:pt x="945119" y="156160"/>
                    </a:cubicBezTo>
                    <a:cubicBezTo>
                      <a:pt x="975001" y="180663"/>
                      <a:pt x="999505" y="191421"/>
                      <a:pt x="998907" y="206362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36051532-6AA9-416D-A72A-C6714B77E2B4}"/>
                  </a:ext>
                </a:extLst>
              </p:cNvPr>
              <p:cNvGrpSpPr/>
              <p:nvPr/>
            </p:nvGrpSpPr>
            <p:grpSpPr>
              <a:xfrm>
                <a:off x="836257" y="1797687"/>
                <a:ext cx="435774" cy="796702"/>
                <a:chOff x="85325" y="460233"/>
                <a:chExt cx="855665" cy="1564366"/>
              </a:xfrm>
            </p:grpSpPr>
            <p:sp>
              <p:nvSpPr>
                <p:cNvPr id="168" name="弧形 167">
                  <a:extLst>
                    <a:ext uri="{FF2B5EF4-FFF2-40B4-BE49-F238E27FC236}">
                      <a16:creationId xmlns:a16="http://schemas.microsoft.com/office/drawing/2014/main" id="{BB560C91-F631-4F62-A84A-9245ECF4DE92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等腰三角形 168">
                  <a:extLst>
                    <a:ext uri="{FF2B5EF4-FFF2-40B4-BE49-F238E27FC236}">
                      <a16:creationId xmlns:a16="http://schemas.microsoft.com/office/drawing/2014/main" id="{7DC353D8-CDE4-417D-BDAC-EA0425757D0D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6" name="弧形 165">
                <a:extLst>
                  <a:ext uri="{FF2B5EF4-FFF2-40B4-BE49-F238E27FC236}">
                    <a16:creationId xmlns:a16="http://schemas.microsoft.com/office/drawing/2014/main" id="{797DA966-B34B-4672-A062-2AF107199678}"/>
                  </a:ext>
                </a:extLst>
              </p:cNvPr>
              <p:cNvSpPr/>
              <p:nvPr/>
            </p:nvSpPr>
            <p:spPr>
              <a:xfrm>
                <a:off x="6442638" y="486962"/>
                <a:ext cx="3126554" cy="3126554"/>
              </a:xfrm>
              <a:prstGeom prst="arc">
                <a:avLst>
                  <a:gd name="adj1" fmla="val 2766670"/>
                  <a:gd name="adj2" fmla="val 1390293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等腰三角形 166">
                <a:extLst>
                  <a:ext uri="{FF2B5EF4-FFF2-40B4-BE49-F238E27FC236}">
                    <a16:creationId xmlns:a16="http://schemas.microsoft.com/office/drawing/2014/main" id="{8284B465-4831-4F1A-99DA-ACA8FF6E7EEA}"/>
                  </a:ext>
                </a:extLst>
              </p:cNvPr>
              <p:cNvSpPr/>
              <p:nvPr/>
            </p:nvSpPr>
            <p:spPr>
              <a:xfrm rot="2827430">
                <a:off x="6981921" y="599864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8A111BB-D6A9-4566-858E-1D47B710D06D}"/>
                </a:ext>
              </a:extLst>
            </p:cNvPr>
            <p:cNvGrpSpPr/>
            <p:nvPr/>
          </p:nvGrpSpPr>
          <p:grpSpPr>
            <a:xfrm>
              <a:off x="496259" y="5632268"/>
              <a:ext cx="9346487" cy="1987826"/>
              <a:chOff x="288847" y="4147557"/>
              <a:chExt cx="9346487" cy="1987826"/>
            </a:xfrm>
          </p:grpSpPr>
          <p:sp>
            <p:nvSpPr>
              <p:cNvPr id="132" name="空心弧 131">
                <a:extLst>
                  <a:ext uri="{FF2B5EF4-FFF2-40B4-BE49-F238E27FC236}">
                    <a16:creationId xmlns:a16="http://schemas.microsoft.com/office/drawing/2014/main" id="{C1E41CE9-90C3-4E49-936D-4F42DF0E62BF}"/>
                  </a:ext>
                </a:extLst>
              </p:cNvPr>
              <p:cNvSpPr/>
              <p:nvPr/>
            </p:nvSpPr>
            <p:spPr>
              <a:xfrm rot="10800000">
                <a:off x="510673" y="41475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ECA2715C-83BD-45F7-B43F-A1F239192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883" y="5747887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316FA887-B767-4E44-96D6-01CBC6AF1CDA}"/>
                  </a:ext>
                </a:extLst>
              </p:cNvPr>
              <p:cNvGrpSpPr/>
              <p:nvPr/>
            </p:nvGrpSpPr>
            <p:grpSpPr>
              <a:xfrm>
                <a:off x="4964782" y="559304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EE057CC3-5892-4BEF-8342-3AB3C560AE59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171C2243-3673-4E32-B071-8B169ACA4C0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F9D876D5-6AE9-4C3C-8702-6126078E7ADC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5" name="空心弧 134">
                <a:extLst>
                  <a:ext uri="{FF2B5EF4-FFF2-40B4-BE49-F238E27FC236}">
                    <a16:creationId xmlns:a16="http://schemas.microsoft.com/office/drawing/2014/main" id="{BC17B6DA-DFAC-42CC-A1EA-7F93E6E4FB82}"/>
                  </a:ext>
                </a:extLst>
              </p:cNvPr>
              <p:cNvSpPr/>
              <p:nvPr/>
            </p:nvSpPr>
            <p:spPr>
              <a:xfrm rot="10800000" flipV="1">
                <a:off x="2434498" y="43819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空心弧 135">
                <a:extLst>
                  <a:ext uri="{FF2B5EF4-FFF2-40B4-BE49-F238E27FC236}">
                    <a16:creationId xmlns:a16="http://schemas.microsoft.com/office/drawing/2014/main" id="{0B23AE56-6FE6-414C-BFFA-4A943CC10A98}"/>
                  </a:ext>
                </a:extLst>
              </p:cNvPr>
              <p:cNvSpPr/>
              <p:nvPr/>
            </p:nvSpPr>
            <p:spPr>
              <a:xfrm rot="10800000" flipV="1">
                <a:off x="3395319" y="4381997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C2D1FF98-DC63-4A9A-B863-3CD2180E71EE}"/>
                  </a:ext>
                </a:extLst>
              </p:cNvPr>
              <p:cNvCxnSpPr>
                <a:stCxn id="132" idx="0"/>
                <a:endCxn id="135" idx="1"/>
              </p:cNvCxnSpPr>
              <p:nvPr/>
            </p:nvCxnSpPr>
            <p:spPr>
              <a:xfrm flipV="1">
                <a:off x="1975223" y="48076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6B86E742-9EAC-4A28-A61D-CE6B0E7C249D}"/>
                  </a:ext>
                </a:extLst>
              </p:cNvPr>
              <p:cNvCxnSpPr>
                <a:stCxn id="135" idx="0"/>
                <a:endCxn id="136" idx="1"/>
              </p:cNvCxnSpPr>
              <p:nvPr/>
            </p:nvCxnSpPr>
            <p:spPr>
              <a:xfrm>
                <a:off x="3304574" y="4522245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A8E4F90F-AE78-42D5-BA64-45A287EEB58B}"/>
                  </a:ext>
                </a:extLst>
              </p:cNvPr>
              <p:cNvCxnSpPr>
                <a:cxnSpLocks/>
                <a:stCxn id="136" idx="0"/>
              </p:cNvCxnSpPr>
              <p:nvPr/>
            </p:nvCxnSpPr>
            <p:spPr>
              <a:xfrm>
                <a:off x="5007846" y="5242598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A78EB32B-9FC0-41C2-A813-A83EC4D0F85C}"/>
                  </a:ext>
                </a:extLst>
              </p:cNvPr>
              <p:cNvSpPr/>
              <p:nvPr/>
            </p:nvSpPr>
            <p:spPr>
              <a:xfrm>
                <a:off x="2722166" y="45178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D8D71FDF-3F12-4641-BC9A-254E5DF1B5B4}"/>
                  </a:ext>
                </a:extLst>
              </p:cNvPr>
              <p:cNvSpPr/>
              <p:nvPr/>
            </p:nvSpPr>
            <p:spPr>
              <a:xfrm>
                <a:off x="4210664" y="4523060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5466C047-3531-4750-B674-197B3F02777D}"/>
                  </a:ext>
                </a:extLst>
              </p:cNvPr>
              <p:cNvSpPr/>
              <p:nvPr/>
            </p:nvSpPr>
            <p:spPr>
              <a:xfrm>
                <a:off x="1370106" y="54802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1767D1BF-E2B9-4268-9101-CCE75583D9DE}"/>
                  </a:ext>
                </a:extLst>
              </p:cNvPr>
              <p:cNvCxnSpPr/>
              <p:nvPr/>
            </p:nvCxnSpPr>
            <p:spPr>
              <a:xfrm>
                <a:off x="455156" y="57477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E65C2F43-AEF4-4CA5-B627-D6E38510590F}"/>
                  </a:ext>
                </a:extLst>
              </p:cNvPr>
              <p:cNvGrpSpPr/>
              <p:nvPr/>
            </p:nvGrpSpPr>
            <p:grpSpPr>
              <a:xfrm>
                <a:off x="288847" y="5275616"/>
                <a:ext cx="435774" cy="796702"/>
                <a:chOff x="85325" y="460233"/>
                <a:chExt cx="855665" cy="1564366"/>
              </a:xfrm>
            </p:grpSpPr>
            <p:sp>
              <p:nvSpPr>
                <p:cNvPr id="145" name="弧形 144">
                  <a:extLst>
                    <a:ext uri="{FF2B5EF4-FFF2-40B4-BE49-F238E27FC236}">
                      <a16:creationId xmlns:a16="http://schemas.microsoft.com/office/drawing/2014/main" id="{207A636B-AF88-4172-AEC8-F1370FAE106D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等腰三角形 145">
                  <a:extLst>
                    <a:ext uri="{FF2B5EF4-FFF2-40B4-BE49-F238E27FC236}">
                      <a16:creationId xmlns:a16="http://schemas.microsoft.com/office/drawing/2014/main" id="{91653FEA-372F-426E-9343-3B0475A01674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9EDE6D-5504-4FCB-923F-6F4DA0AF58A7}"/>
                </a:ext>
              </a:extLst>
            </p:cNvPr>
            <p:cNvGrpSpPr/>
            <p:nvPr/>
          </p:nvGrpSpPr>
          <p:grpSpPr>
            <a:xfrm>
              <a:off x="506788" y="2979081"/>
              <a:ext cx="9346487" cy="2338390"/>
              <a:chOff x="260524" y="850624"/>
              <a:chExt cx="9346487" cy="2338390"/>
            </a:xfrm>
          </p:grpSpPr>
          <p:sp>
            <p:nvSpPr>
              <p:cNvPr id="110" name="空心弧 109">
                <a:extLst>
                  <a:ext uri="{FF2B5EF4-FFF2-40B4-BE49-F238E27FC236}">
                    <a16:creationId xmlns:a16="http://schemas.microsoft.com/office/drawing/2014/main" id="{9A9932A9-E865-4B58-BEA6-18349B21CDF1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C0B2579A-48A2-4884-B0B6-3893B97D9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空心弧 111">
                <a:extLst>
                  <a:ext uri="{FF2B5EF4-FFF2-40B4-BE49-F238E27FC236}">
                    <a16:creationId xmlns:a16="http://schemas.microsoft.com/office/drawing/2014/main" id="{031254AC-FEB5-49D8-863A-DCE92CC666CE}"/>
                  </a:ext>
                </a:extLst>
              </p:cNvPr>
              <p:cNvSpPr/>
              <p:nvPr/>
            </p:nvSpPr>
            <p:spPr>
              <a:xfrm rot="10800000" flipV="1">
                <a:off x="1924692" y="1435628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空心弧 112">
                <a:extLst>
                  <a:ext uri="{FF2B5EF4-FFF2-40B4-BE49-F238E27FC236}">
                    <a16:creationId xmlns:a16="http://schemas.microsoft.com/office/drawing/2014/main" id="{2B258B41-5E62-446D-B9E5-7262C66819CA}"/>
                  </a:ext>
                </a:extLst>
              </p:cNvPr>
              <p:cNvSpPr/>
              <p:nvPr/>
            </p:nvSpPr>
            <p:spPr>
              <a:xfrm rot="10800000" flipV="1">
                <a:off x="2885513" y="1435628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C5D0CA5-5995-4C1E-B555-68C590949D10}"/>
                  </a:ext>
                </a:extLst>
              </p:cNvPr>
              <p:cNvCxnSpPr>
                <a:cxnSpLocks/>
                <a:stCxn id="112" idx="0"/>
                <a:endCxn id="113" idx="1"/>
              </p:cNvCxnSpPr>
              <p:nvPr/>
            </p:nvCxnSpPr>
            <p:spPr>
              <a:xfrm>
                <a:off x="2794768" y="1575876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D80BA687-8259-4E67-B076-F35207F700BC}"/>
                  </a:ext>
                </a:extLst>
              </p:cNvPr>
              <p:cNvSpPr/>
              <p:nvPr/>
            </p:nvSpPr>
            <p:spPr>
              <a:xfrm>
                <a:off x="2212360" y="1571496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0F21C5A7-13D4-4CCD-B838-9BAD3B6FFD03}"/>
                  </a:ext>
                </a:extLst>
              </p:cNvPr>
              <p:cNvSpPr/>
              <p:nvPr/>
            </p:nvSpPr>
            <p:spPr>
              <a:xfrm>
                <a:off x="3700858" y="1576691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099341B7-3B85-490D-9922-1D580C683DDB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389E6208-1CE8-4D68-B27F-744A1D66D63A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A88A79F9-A8CB-4918-918E-13AC63BAC461}"/>
                  </a:ext>
                </a:extLst>
              </p:cNvPr>
              <p:cNvGrpSpPr/>
              <p:nvPr/>
            </p:nvGrpSpPr>
            <p:grpSpPr>
              <a:xfrm>
                <a:off x="260524" y="1978683"/>
                <a:ext cx="435774" cy="796702"/>
                <a:chOff x="85325" y="460233"/>
                <a:chExt cx="855665" cy="1564366"/>
              </a:xfrm>
            </p:grpSpPr>
            <p:sp>
              <p:nvSpPr>
                <p:cNvPr id="130" name="弧形 129">
                  <a:extLst>
                    <a:ext uri="{FF2B5EF4-FFF2-40B4-BE49-F238E27FC236}">
                      <a16:creationId xmlns:a16="http://schemas.microsoft.com/office/drawing/2014/main" id="{62DF304B-E4CB-4459-AB00-0C2A9B3C4BDF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等腰三角形 130">
                  <a:extLst>
                    <a:ext uri="{FF2B5EF4-FFF2-40B4-BE49-F238E27FC236}">
                      <a16:creationId xmlns:a16="http://schemas.microsoft.com/office/drawing/2014/main" id="{2721379D-7AFE-4A10-BAA3-D5FC9C119A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C4C8893A-51B0-4E44-88AB-5F500C69A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360" y="2270096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FAA0EDFA-F92E-45DF-9B52-74015EFE2BC4}"/>
                  </a:ext>
                </a:extLst>
              </p:cNvPr>
              <p:cNvGrpSpPr/>
              <p:nvPr/>
            </p:nvGrpSpPr>
            <p:grpSpPr>
              <a:xfrm>
                <a:off x="4442237" y="2586018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CA2F7833-2C5B-4BDF-A096-DCAB130C273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任意多边形: 形状 127">
                  <a:extLst>
                    <a:ext uri="{FF2B5EF4-FFF2-40B4-BE49-F238E27FC236}">
                      <a16:creationId xmlns:a16="http://schemas.microsoft.com/office/drawing/2014/main" id="{E988E605-1F22-4825-A8F6-234A52BA6707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EA74D2DF-D672-4141-B9A7-885CD2FD9E7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B54D9788-AB9C-4965-8BC4-B38D21116212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 flipV="1">
                <a:off x="1943698" y="1861254"/>
                <a:ext cx="275507" cy="3188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B89512A-6705-49A8-9B00-67924250C730}"/>
                  </a:ext>
                </a:extLst>
              </p:cNvPr>
              <p:cNvGrpSpPr/>
              <p:nvPr/>
            </p:nvGrpSpPr>
            <p:grpSpPr>
              <a:xfrm>
                <a:off x="4093536" y="2478518"/>
                <a:ext cx="194971" cy="529043"/>
                <a:chOff x="85325" y="460233"/>
                <a:chExt cx="855665" cy="1564366"/>
              </a:xfrm>
            </p:grpSpPr>
            <p:sp>
              <p:nvSpPr>
                <p:cNvPr id="125" name="弧形 124">
                  <a:extLst>
                    <a:ext uri="{FF2B5EF4-FFF2-40B4-BE49-F238E27FC236}">
                      <a16:creationId xmlns:a16="http://schemas.microsoft.com/office/drawing/2014/main" id="{8929FE88-D5C0-436E-9EB9-2FAE72222AC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等腰三角形 125">
                  <a:extLst>
                    <a:ext uri="{FF2B5EF4-FFF2-40B4-BE49-F238E27FC236}">
                      <a16:creationId xmlns:a16="http://schemas.microsoft.com/office/drawing/2014/main" id="{8D66FFA2-F211-46B6-A021-206C4EC716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9501E210-4002-4103-8306-97884275F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2743039"/>
                <a:ext cx="200501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A89ED19-9C8A-4738-B7A5-9CBEB8E63DAF}"/>
                </a:ext>
              </a:extLst>
            </p:cNvPr>
            <p:cNvGrpSpPr/>
            <p:nvPr/>
          </p:nvGrpSpPr>
          <p:grpSpPr>
            <a:xfrm>
              <a:off x="514980" y="8066658"/>
              <a:ext cx="9239977" cy="2158693"/>
              <a:chOff x="367034" y="665566"/>
              <a:chExt cx="9239977" cy="2158693"/>
            </a:xfrm>
          </p:grpSpPr>
          <p:sp>
            <p:nvSpPr>
              <p:cNvPr id="92" name="空心弧 91">
                <a:extLst>
                  <a:ext uri="{FF2B5EF4-FFF2-40B4-BE49-F238E27FC236}">
                    <a16:creationId xmlns:a16="http://schemas.microsoft.com/office/drawing/2014/main" id="{498C4240-4B64-435F-901B-F0666BC40283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BC5E1CE9-50C6-4AE8-8006-44019F10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2E904F08-1A01-4161-A6D0-279958DF6BD3}"/>
                  </a:ext>
                </a:extLst>
              </p:cNvPr>
              <p:cNvGrpSpPr/>
              <p:nvPr/>
            </p:nvGrpSpPr>
            <p:grpSpPr>
              <a:xfrm>
                <a:off x="4681141" y="228463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8D08C560-8160-4264-9805-7B263F7C4F5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8" name="任意多边形: 形状 107">
                  <a:extLst>
                    <a:ext uri="{FF2B5EF4-FFF2-40B4-BE49-F238E27FC236}">
                      <a16:creationId xmlns:a16="http://schemas.microsoft.com/office/drawing/2014/main" id="{FAB713AE-3AA4-4359-974D-CDB9C86E6B16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C4DA25F-713F-456E-B179-A65E9878D249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5" name="空心弧 94">
                <a:extLst>
                  <a:ext uri="{FF2B5EF4-FFF2-40B4-BE49-F238E27FC236}">
                    <a16:creationId xmlns:a16="http://schemas.microsoft.com/office/drawing/2014/main" id="{DB71BCB7-45BA-4F4C-B45C-0FD5FEDADD17}"/>
                  </a:ext>
                </a:extLst>
              </p:cNvPr>
              <p:cNvSpPr/>
              <p:nvPr/>
            </p:nvSpPr>
            <p:spPr>
              <a:xfrm rot="10800000" flipV="1">
                <a:off x="2833666" y="671932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空心弧 95">
                <a:extLst>
                  <a:ext uri="{FF2B5EF4-FFF2-40B4-BE49-F238E27FC236}">
                    <a16:creationId xmlns:a16="http://schemas.microsoft.com/office/drawing/2014/main" id="{3D8B776D-8054-47AE-87EC-1C2660DF3BE7}"/>
                  </a:ext>
                </a:extLst>
              </p:cNvPr>
              <p:cNvSpPr/>
              <p:nvPr/>
            </p:nvSpPr>
            <p:spPr>
              <a:xfrm rot="10800000" flipV="1">
                <a:off x="3121334" y="665566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E6A3B9FD-DE22-4E24-963A-B2B8B08715F0}"/>
                  </a:ext>
                </a:extLst>
              </p:cNvPr>
              <p:cNvCxnSpPr>
                <a:cxnSpLocks/>
                <a:stCxn id="92" idx="0"/>
                <a:endCxn id="99" idx="0"/>
              </p:cNvCxnSpPr>
              <p:nvPr/>
            </p:nvCxnSpPr>
            <p:spPr>
              <a:xfrm flipV="1">
                <a:off x="1946900" y="1096148"/>
                <a:ext cx="1174434" cy="1080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ADC05702-1A32-4FC9-89A4-CE12D2F4DF7D}"/>
                  </a:ext>
                </a:extLst>
              </p:cNvPr>
              <p:cNvCxnSpPr>
                <a:cxnSpLocks/>
                <a:stCxn id="96" idx="0"/>
                <a:endCxn id="107" idx="0"/>
              </p:cNvCxnSpPr>
              <p:nvPr/>
            </p:nvCxnSpPr>
            <p:spPr>
              <a:xfrm>
                <a:off x="4733861" y="1526167"/>
                <a:ext cx="13049" cy="860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ECA010D-DE43-4DFB-83C1-394F0B212698}"/>
                  </a:ext>
                </a:extLst>
              </p:cNvPr>
              <p:cNvSpPr/>
              <p:nvPr/>
            </p:nvSpPr>
            <p:spPr>
              <a:xfrm>
                <a:off x="3121334" y="807800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06131908-23AB-4188-A48F-94C959E6869B}"/>
                  </a:ext>
                </a:extLst>
              </p:cNvPr>
              <p:cNvSpPr/>
              <p:nvPr/>
            </p:nvSpPr>
            <p:spPr>
              <a:xfrm>
                <a:off x="3936679" y="806629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B9246F5D-EBEC-44BE-88A1-5AE2F2E5632F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4E9D76BE-AAE8-45D6-99B7-47DB4B99C7F5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55F67B5-AAEF-4560-BE37-70F53D77CE16}"/>
                  </a:ext>
                </a:extLst>
              </p:cNvPr>
              <p:cNvCxnSpPr>
                <a:cxnSpLocks/>
                <a:stCxn id="99" idx="4"/>
                <a:endCxn id="96" idx="1"/>
              </p:cNvCxnSpPr>
              <p:nvPr/>
            </p:nvCxnSpPr>
            <p:spPr>
              <a:xfrm>
                <a:off x="3705823" y="807800"/>
                <a:ext cx="239397" cy="3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D58DC1C-11FC-498A-A50C-1353819C4B72}"/>
                  </a:ext>
                </a:extLst>
              </p:cNvPr>
              <p:cNvGrpSpPr/>
              <p:nvPr/>
            </p:nvGrpSpPr>
            <p:grpSpPr>
              <a:xfrm>
                <a:off x="367034" y="2027557"/>
                <a:ext cx="435774" cy="796702"/>
                <a:chOff x="85325" y="460233"/>
                <a:chExt cx="855665" cy="1564366"/>
              </a:xfrm>
            </p:grpSpPr>
            <p:sp>
              <p:nvSpPr>
                <p:cNvPr id="105" name="弧形 104">
                  <a:extLst>
                    <a:ext uri="{FF2B5EF4-FFF2-40B4-BE49-F238E27FC236}">
                      <a16:creationId xmlns:a16="http://schemas.microsoft.com/office/drawing/2014/main" id="{D9F86437-EBCB-4551-AAB3-2E7F179C319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等腰三角形 105">
                  <a:extLst>
                    <a:ext uri="{FF2B5EF4-FFF2-40B4-BE49-F238E27FC236}">
                      <a16:creationId xmlns:a16="http://schemas.microsoft.com/office/drawing/2014/main" id="{F6B3A069-3E05-4E2F-AEA4-AF02FB49780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0719BB3-8942-44A3-BAEF-CE2B15B4FBA0}"/>
                </a:ext>
              </a:extLst>
            </p:cNvPr>
            <p:cNvGrpSpPr/>
            <p:nvPr/>
          </p:nvGrpSpPr>
          <p:grpSpPr>
            <a:xfrm>
              <a:off x="481024" y="10761065"/>
              <a:ext cx="9398451" cy="2572748"/>
              <a:chOff x="201943" y="3333020"/>
              <a:chExt cx="9398451" cy="2572748"/>
            </a:xfrm>
          </p:grpSpPr>
          <p:sp>
            <p:nvSpPr>
              <p:cNvPr id="76" name="空心弧 75">
                <a:extLst>
                  <a:ext uri="{FF2B5EF4-FFF2-40B4-BE49-F238E27FC236}">
                    <a16:creationId xmlns:a16="http://schemas.microsoft.com/office/drawing/2014/main" id="{9CF93AD8-4ED3-4A45-B20C-F4D86F1C3057}"/>
                  </a:ext>
                </a:extLst>
              </p:cNvPr>
              <p:cNvSpPr/>
              <p:nvPr/>
            </p:nvSpPr>
            <p:spPr>
              <a:xfrm rot="10800000">
                <a:off x="475733" y="3917002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E5B5802-3306-4B36-9766-E1CC0E7DD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943" y="5517332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F5185F2-4E68-43F7-8AC9-32810353C237}"/>
                  </a:ext>
                </a:extLst>
              </p:cNvPr>
              <p:cNvGrpSpPr/>
              <p:nvPr/>
            </p:nvGrpSpPr>
            <p:grpSpPr>
              <a:xfrm>
                <a:off x="4862001" y="533970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94C4D032-A3B1-4192-947B-FB79304FBD20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0" name="任意多边形: 形状 89">
                  <a:extLst>
                    <a:ext uri="{FF2B5EF4-FFF2-40B4-BE49-F238E27FC236}">
                      <a16:creationId xmlns:a16="http://schemas.microsoft.com/office/drawing/2014/main" id="{53BDB468-E223-4C79-80C9-47D1EBE3B33F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3AB55AC4-3347-4983-BE13-51790215841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9" name="空心弧 78">
                <a:extLst>
                  <a:ext uri="{FF2B5EF4-FFF2-40B4-BE49-F238E27FC236}">
                    <a16:creationId xmlns:a16="http://schemas.microsoft.com/office/drawing/2014/main" id="{58DB3B46-0D42-4C18-9696-02D88EC23E70}"/>
                  </a:ext>
                </a:extLst>
              </p:cNvPr>
              <p:cNvSpPr/>
              <p:nvPr/>
            </p:nvSpPr>
            <p:spPr>
              <a:xfrm rot="10800000" flipV="1">
                <a:off x="3341299" y="3333020"/>
                <a:ext cx="1753386" cy="1753386"/>
              </a:xfrm>
              <a:prstGeom prst="blockArc">
                <a:avLst>
                  <a:gd name="adj1" fmla="val 10875168"/>
                  <a:gd name="adj2" fmla="val 18455876"/>
                  <a:gd name="adj3" fmla="val 1822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A4C67E8-AFBA-4DD5-A1A2-69D04C24B5CA}"/>
                  </a:ext>
                </a:extLst>
              </p:cNvPr>
              <p:cNvCxnSpPr>
                <a:cxnSpLocks/>
                <a:stCxn id="76" idx="0"/>
                <a:endCxn id="85" idx="0"/>
              </p:cNvCxnSpPr>
              <p:nvPr/>
            </p:nvCxnSpPr>
            <p:spPr>
              <a:xfrm flipV="1">
                <a:off x="1940283" y="3645626"/>
                <a:ext cx="1850123" cy="15976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B2E5A44-8A41-4EC2-99D2-28C9F60ED732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4934719" y="4194039"/>
                <a:ext cx="0" cy="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4244CA77-421B-4267-8C62-21B0F0992DDE}"/>
                  </a:ext>
                </a:extLst>
              </p:cNvPr>
              <p:cNvSpPr/>
              <p:nvPr/>
            </p:nvSpPr>
            <p:spPr>
              <a:xfrm>
                <a:off x="1335166" y="5249674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F4367E3-6769-4C9B-9518-FFDBBAACD34A}"/>
                  </a:ext>
                </a:extLst>
              </p:cNvPr>
              <p:cNvCxnSpPr/>
              <p:nvPr/>
            </p:nvCxnSpPr>
            <p:spPr>
              <a:xfrm>
                <a:off x="420216" y="551718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A6BF319F-BE86-44F8-B78A-2E27924721E3}"/>
                  </a:ext>
                </a:extLst>
              </p:cNvPr>
              <p:cNvCxnSpPr>
                <a:cxnSpLocks/>
                <a:stCxn id="79" idx="0"/>
                <a:endCxn id="89" idx="0"/>
              </p:cNvCxnSpPr>
              <p:nvPr/>
            </p:nvCxnSpPr>
            <p:spPr>
              <a:xfrm flipH="1">
                <a:off x="4927770" y="4194039"/>
                <a:ext cx="6949" cy="12476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321674CC-86E9-47F6-8C63-936DD894545A}"/>
                  </a:ext>
                </a:extLst>
              </p:cNvPr>
              <p:cNvSpPr/>
              <p:nvPr/>
            </p:nvSpPr>
            <p:spPr>
              <a:xfrm>
                <a:off x="3790406" y="3505519"/>
                <a:ext cx="1150620" cy="688747"/>
              </a:xfrm>
              <a:custGeom>
                <a:avLst/>
                <a:gdLst>
                  <a:gd name="connsiteX0" fmla="*/ 0 w 1150620"/>
                  <a:gd name="connsiteY0" fmla="*/ 140107 h 688747"/>
                  <a:gd name="connsiteX1" fmla="*/ 381000 w 1150620"/>
                  <a:gd name="connsiteY1" fmla="*/ 2947 h 688747"/>
                  <a:gd name="connsiteX2" fmla="*/ 754380 w 1150620"/>
                  <a:gd name="connsiteY2" fmla="*/ 71527 h 688747"/>
                  <a:gd name="connsiteX3" fmla="*/ 1059180 w 1150620"/>
                  <a:gd name="connsiteY3" fmla="*/ 353467 h 688747"/>
                  <a:gd name="connsiteX4" fmla="*/ 1150620 w 1150620"/>
                  <a:gd name="connsiteY4" fmla="*/ 688747 h 68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620" h="688747">
                    <a:moveTo>
                      <a:pt x="0" y="140107"/>
                    </a:moveTo>
                    <a:cubicBezTo>
                      <a:pt x="127635" y="77242"/>
                      <a:pt x="255270" y="14377"/>
                      <a:pt x="381000" y="2947"/>
                    </a:cubicBezTo>
                    <a:cubicBezTo>
                      <a:pt x="506730" y="-8483"/>
                      <a:pt x="641350" y="13107"/>
                      <a:pt x="754380" y="71527"/>
                    </a:cubicBezTo>
                    <a:cubicBezTo>
                      <a:pt x="867410" y="129947"/>
                      <a:pt x="993140" y="250597"/>
                      <a:pt x="1059180" y="353467"/>
                    </a:cubicBezTo>
                    <a:cubicBezTo>
                      <a:pt x="1125220" y="456337"/>
                      <a:pt x="1137920" y="572542"/>
                      <a:pt x="1150620" y="688747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183FFFF7-B6AA-4F53-BCA4-EE31951DA563}"/>
                  </a:ext>
                </a:extLst>
              </p:cNvPr>
              <p:cNvGrpSpPr/>
              <p:nvPr/>
            </p:nvGrpSpPr>
            <p:grpSpPr>
              <a:xfrm>
                <a:off x="201943" y="5109066"/>
                <a:ext cx="435774" cy="796702"/>
                <a:chOff x="85325" y="460233"/>
                <a:chExt cx="855665" cy="1564366"/>
              </a:xfrm>
            </p:grpSpPr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30B0408E-5542-4C41-8964-E0337D71FD39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等腰三角形 87">
                  <a:extLst>
                    <a:ext uri="{FF2B5EF4-FFF2-40B4-BE49-F238E27FC236}">
                      <a16:creationId xmlns:a16="http://schemas.microsoft.com/office/drawing/2014/main" id="{962BAAF7-C877-49DD-BA1F-487BB20E022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953547-4C82-49D6-AEC3-D653CE4CD6D6}"/>
                </a:ext>
              </a:extLst>
            </p:cNvPr>
            <p:cNvGrpSpPr/>
            <p:nvPr/>
          </p:nvGrpSpPr>
          <p:grpSpPr>
            <a:xfrm>
              <a:off x="502419" y="13702072"/>
              <a:ext cx="9479781" cy="1987826"/>
              <a:chOff x="602114" y="515357"/>
              <a:chExt cx="9479781" cy="1987826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7BB55C4-90AC-4BF0-9C65-F6F4E2D32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28" y="2113708"/>
                <a:ext cx="9204467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7204E49-F4D0-4717-B558-771EA2BC8FE7}"/>
                  </a:ext>
                </a:extLst>
              </p:cNvPr>
              <p:cNvSpPr/>
              <p:nvPr/>
            </p:nvSpPr>
            <p:spPr>
              <a:xfrm>
                <a:off x="4346047" y="825453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空心弧 58">
                <a:extLst>
                  <a:ext uri="{FF2B5EF4-FFF2-40B4-BE49-F238E27FC236}">
                    <a16:creationId xmlns:a16="http://schemas.microsoft.com/office/drawing/2014/main" id="{3347F249-DC6D-4C2B-86AA-B002A342194F}"/>
                  </a:ext>
                </a:extLst>
              </p:cNvPr>
              <p:cNvSpPr/>
              <p:nvPr/>
            </p:nvSpPr>
            <p:spPr>
              <a:xfrm rot="10800000">
                <a:off x="823940" y="5153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EA90BFE9-81DF-4A3C-A59D-46620EAEEAEC}"/>
                  </a:ext>
                </a:extLst>
              </p:cNvPr>
              <p:cNvGrpSpPr/>
              <p:nvPr/>
            </p:nvGrpSpPr>
            <p:grpSpPr>
              <a:xfrm>
                <a:off x="5128178" y="1935245"/>
                <a:ext cx="1131218" cy="233479"/>
                <a:chOff x="7164372" y="2648932"/>
                <a:chExt cx="3242821" cy="669305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3A9E7937-FBB4-406E-985D-EA02E70DF4D7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F97F71A-DE95-44D7-B85F-25ED292E7F5B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F794F5FF-A55F-44CB-9B9C-649C2F3EEFD7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1" name="空心弧 60">
                <a:extLst>
                  <a:ext uri="{FF2B5EF4-FFF2-40B4-BE49-F238E27FC236}">
                    <a16:creationId xmlns:a16="http://schemas.microsoft.com/office/drawing/2014/main" id="{5E4AE825-20CF-47E1-ACBC-1EE971AC7A3D}"/>
                  </a:ext>
                </a:extLst>
              </p:cNvPr>
              <p:cNvSpPr/>
              <p:nvPr/>
            </p:nvSpPr>
            <p:spPr>
              <a:xfrm rot="10800000" flipV="1">
                <a:off x="2747765" y="7497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D87BE7C4-CF48-4A99-A943-32F6DE9AD702}"/>
                  </a:ext>
                </a:extLst>
              </p:cNvPr>
              <p:cNvSpPr/>
              <p:nvPr/>
            </p:nvSpPr>
            <p:spPr>
              <a:xfrm rot="10800000" flipV="1">
                <a:off x="3664687" y="648784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9B3DC80-EC1D-4B62-A168-AAE7798491A4}"/>
                  </a:ext>
                </a:extLst>
              </p:cNvPr>
              <p:cNvCxnSpPr>
                <a:stCxn id="59" idx="0"/>
                <a:endCxn id="61" idx="1"/>
              </p:cNvCxnSpPr>
              <p:nvPr/>
            </p:nvCxnSpPr>
            <p:spPr>
              <a:xfrm flipV="1">
                <a:off x="2288490" y="11754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3FDF5350-667A-4322-81C5-2B4FBAD7F303}"/>
                  </a:ext>
                </a:extLst>
              </p:cNvPr>
              <p:cNvCxnSpPr>
                <a:stCxn id="61" idx="0"/>
                <a:endCxn id="62" idx="1"/>
              </p:cNvCxnSpPr>
              <p:nvPr/>
            </p:nvCxnSpPr>
            <p:spPr>
              <a:xfrm flipV="1">
                <a:off x="3617841" y="879237"/>
                <a:ext cx="909797" cy="108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59C56D1-5976-4C18-AAB5-0CCDCCEE874D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5193947" y="149758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FD34BC7E-9F29-4F05-9DD4-39695918BF90}"/>
                  </a:ext>
                </a:extLst>
              </p:cNvPr>
              <p:cNvSpPr/>
              <p:nvPr/>
            </p:nvSpPr>
            <p:spPr>
              <a:xfrm>
                <a:off x="3035433" y="8856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CD1F33E-88F5-4518-9B07-B7CC0B76E7BC}"/>
                  </a:ext>
                </a:extLst>
              </p:cNvPr>
              <p:cNvSpPr/>
              <p:nvPr/>
            </p:nvSpPr>
            <p:spPr>
              <a:xfrm>
                <a:off x="1683373" y="18480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5F73DB8-15D4-4107-8814-C45A22E84E5E}"/>
                  </a:ext>
                </a:extLst>
              </p:cNvPr>
              <p:cNvCxnSpPr/>
              <p:nvPr/>
            </p:nvCxnSpPr>
            <p:spPr>
              <a:xfrm>
                <a:off x="768423" y="21155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566CB7A-599B-4525-91EB-227D8AF70E78}"/>
                  </a:ext>
                </a:extLst>
              </p:cNvPr>
              <p:cNvGrpSpPr/>
              <p:nvPr/>
            </p:nvGrpSpPr>
            <p:grpSpPr>
              <a:xfrm>
                <a:off x="602114" y="1643416"/>
                <a:ext cx="435774" cy="796702"/>
                <a:chOff x="85325" y="460233"/>
                <a:chExt cx="855665" cy="1564366"/>
              </a:xfrm>
            </p:grpSpPr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439DFCD2-2DD5-42B3-A3E7-9DE0EB5B2A94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等腰三角形 71">
                  <a:extLst>
                    <a:ext uri="{FF2B5EF4-FFF2-40B4-BE49-F238E27FC236}">
                      <a16:creationId xmlns:a16="http://schemas.microsoft.com/office/drawing/2014/main" id="{5F170D9F-5C24-4483-8C24-E86E1505364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818D8B5C-A7A5-49A5-8BC9-CF4B3D5007E0}"/>
                  </a:ext>
                </a:extLst>
              </p:cNvPr>
              <p:cNvSpPr/>
              <p:nvPr/>
            </p:nvSpPr>
            <p:spPr>
              <a:xfrm>
                <a:off x="4525794" y="875489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B0C0E30-CF4A-45E4-AA56-E54EDC572FD8}"/>
                </a:ext>
              </a:extLst>
            </p:cNvPr>
            <p:cNvGrpSpPr/>
            <p:nvPr/>
          </p:nvGrpSpPr>
          <p:grpSpPr>
            <a:xfrm>
              <a:off x="511127" y="16087988"/>
              <a:ext cx="9540398" cy="3126554"/>
              <a:chOff x="610822" y="2901273"/>
              <a:chExt cx="9540398" cy="312655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90CF31C1-CC1A-4377-B4F1-868E1A2ED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36" y="4440073"/>
                <a:ext cx="9265084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089EE7-15C4-4FC8-B103-9FDDC05CD20D}"/>
                  </a:ext>
                </a:extLst>
              </p:cNvPr>
              <p:cNvSpPr/>
              <p:nvPr/>
            </p:nvSpPr>
            <p:spPr>
              <a:xfrm>
                <a:off x="1533869" y="4386921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A987868-6A0F-41CA-86B5-79154C730ED7}"/>
                  </a:ext>
                </a:extLst>
              </p:cNvPr>
              <p:cNvGrpSpPr/>
              <p:nvPr/>
            </p:nvGrpSpPr>
            <p:grpSpPr>
              <a:xfrm>
                <a:off x="2316000" y="5496713"/>
                <a:ext cx="1131218" cy="233479"/>
                <a:chOff x="7164372" y="2648932"/>
                <a:chExt cx="3242821" cy="669305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07F24E9-213D-4DB0-8EC9-6B1A82BF4D61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19EAABF2-0672-4709-829A-470D5FA132E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F4EC0147-09A4-46F4-962A-2BFC31B507F6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空心弧 38">
                <a:extLst>
                  <a:ext uri="{FF2B5EF4-FFF2-40B4-BE49-F238E27FC236}">
                    <a16:creationId xmlns:a16="http://schemas.microsoft.com/office/drawing/2014/main" id="{F721CFFB-8DB4-4DDC-9562-ED9760578843}"/>
                  </a:ext>
                </a:extLst>
              </p:cNvPr>
              <p:cNvSpPr/>
              <p:nvPr/>
            </p:nvSpPr>
            <p:spPr>
              <a:xfrm rot="10800000" flipV="1">
                <a:off x="852509" y="4210252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845176E-0590-496A-B311-2620CEB1EA39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H="1">
                <a:off x="2381769" y="5059048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E8AFAFD-57F0-46C9-B58B-6ACC731D7B0F}"/>
                  </a:ext>
                </a:extLst>
              </p:cNvPr>
              <p:cNvCxnSpPr/>
              <p:nvPr/>
            </p:nvCxnSpPr>
            <p:spPr>
              <a:xfrm>
                <a:off x="777131" y="444190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7C043BE-1238-4F11-A317-D83BC2A420D5}"/>
                  </a:ext>
                </a:extLst>
              </p:cNvPr>
              <p:cNvGrpSpPr/>
              <p:nvPr/>
            </p:nvGrpSpPr>
            <p:grpSpPr>
              <a:xfrm>
                <a:off x="610822" y="3969781"/>
                <a:ext cx="435774" cy="796702"/>
                <a:chOff x="85325" y="460233"/>
                <a:chExt cx="855665" cy="1564366"/>
              </a:xfrm>
            </p:grpSpPr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763896AB-7953-43E5-AD04-F2AB3893A001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等腰三角形 52">
                  <a:extLst>
                    <a:ext uri="{FF2B5EF4-FFF2-40B4-BE49-F238E27FC236}">
                      <a16:creationId xmlns:a16="http://schemas.microsoft.com/office/drawing/2014/main" id="{34ED2154-3A4B-463E-BDDF-A25C4639ED5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4B9BA33A-BAB4-49E6-8176-607791F3EA92}"/>
                  </a:ext>
                </a:extLst>
              </p:cNvPr>
              <p:cNvSpPr/>
              <p:nvPr/>
            </p:nvSpPr>
            <p:spPr>
              <a:xfrm>
                <a:off x="1713616" y="4436957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03D335-EACF-4F76-BF30-1F61B8A6229A}"/>
                  </a:ext>
                </a:extLst>
              </p:cNvPr>
              <p:cNvSpPr/>
              <p:nvPr/>
            </p:nvSpPr>
            <p:spPr>
              <a:xfrm>
                <a:off x="5320101" y="4227942"/>
                <a:ext cx="284895" cy="859003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DE49E5B-A534-4EE1-9526-041DF0534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249" y="507513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9AB28C1-37C8-4C80-95DD-E621752BF109}"/>
                  </a:ext>
                </a:extLst>
              </p:cNvPr>
              <p:cNvSpPr/>
              <p:nvPr/>
            </p:nvSpPr>
            <p:spPr>
              <a:xfrm>
                <a:off x="5401876" y="55772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06BF67B4-DFCD-4C0B-9CDA-0432BFC5E2C4}"/>
                  </a:ext>
                </a:extLst>
              </p:cNvPr>
              <p:cNvSpPr/>
              <p:nvPr/>
            </p:nvSpPr>
            <p:spPr>
              <a:xfrm>
                <a:off x="3915495" y="2901273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>
                <a:extLst>
                  <a:ext uri="{FF2B5EF4-FFF2-40B4-BE49-F238E27FC236}">
                    <a16:creationId xmlns:a16="http://schemas.microsoft.com/office/drawing/2014/main" id="{68725DB2-17E2-4C07-BE0B-7C2963BBF33B}"/>
                  </a:ext>
                </a:extLst>
              </p:cNvPr>
              <p:cNvSpPr/>
              <p:nvPr/>
            </p:nvSpPr>
            <p:spPr>
              <a:xfrm rot="14033995">
                <a:off x="6084396" y="5678187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20FFCD1-4589-4F5F-A8C6-7304A9A638FF}"/>
                  </a:ext>
                </a:extLst>
              </p:cNvPr>
              <p:cNvGrpSpPr/>
              <p:nvPr/>
            </p:nvGrpSpPr>
            <p:grpSpPr>
              <a:xfrm>
                <a:off x="5169878" y="5324677"/>
                <a:ext cx="591498" cy="591498"/>
                <a:chOff x="8106258" y="1633745"/>
                <a:chExt cx="3126554" cy="3126554"/>
              </a:xfrm>
            </p:grpSpPr>
            <p:sp>
              <p:nvSpPr>
                <p:cNvPr id="50" name="弧形 49">
                  <a:extLst>
                    <a:ext uri="{FF2B5EF4-FFF2-40B4-BE49-F238E27FC236}">
                      <a16:creationId xmlns:a16="http://schemas.microsoft.com/office/drawing/2014/main" id="{8406EF8E-A1B8-48F9-B718-4DEC950B9BA7}"/>
                    </a:ext>
                  </a:extLst>
                </p:cNvPr>
                <p:cNvSpPr/>
                <p:nvPr/>
              </p:nvSpPr>
              <p:spPr>
                <a:xfrm>
                  <a:off x="8106258" y="1633745"/>
                  <a:ext cx="3126554" cy="3126554"/>
                </a:xfrm>
                <a:prstGeom prst="arc">
                  <a:avLst>
                    <a:gd name="adj1" fmla="val 6875666"/>
                    <a:gd name="adj2" fmla="val 384932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等腰三角形 50">
                  <a:extLst>
                    <a:ext uri="{FF2B5EF4-FFF2-40B4-BE49-F238E27FC236}">
                      <a16:creationId xmlns:a16="http://schemas.microsoft.com/office/drawing/2014/main" id="{31912CB0-BFDB-4333-8F72-F745F12CD4E9}"/>
                    </a:ext>
                  </a:extLst>
                </p:cNvPr>
                <p:cNvSpPr/>
                <p:nvPr/>
              </p:nvSpPr>
              <p:spPr>
                <a:xfrm rot="14033995">
                  <a:off x="10275159" y="4410659"/>
                  <a:ext cx="148335" cy="3646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45692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31EEA2-6A2F-4C6D-8C03-BED632D4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2" y="1182460"/>
            <a:ext cx="6029325" cy="4667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FAC1D1-2385-4FBF-9289-30A06ED01885}"/>
              </a:ext>
            </a:extLst>
          </p:cNvPr>
          <p:cNvSpPr/>
          <p:nvPr/>
        </p:nvSpPr>
        <p:spPr>
          <a:xfrm>
            <a:off x="1088572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侧视图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B5DB29-E15C-45D4-A568-3CFAF66F8503}"/>
              </a:ext>
            </a:extLst>
          </p:cNvPr>
          <p:cNvSpPr/>
          <p:nvPr/>
        </p:nvSpPr>
        <p:spPr>
          <a:xfrm>
            <a:off x="3787548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正视图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1EE9C-1A9A-456B-A61C-6446CFF4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1182460"/>
            <a:ext cx="533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87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5C849C-BA61-48A8-9B52-77A9F72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64" y="217714"/>
            <a:ext cx="3645336" cy="3728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1E428F-560B-4598-9157-E05F3581F8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17714"/>
            <a:ext cx="839103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661628-F308-42B4-BBD8-515C4B63BE0D}"/>
              </a:ext>
            </a:extLst>
          </p:cNvPr>
          <p:cNvSpPr txBox="1"/>
          <p:nvPr/>
        </p:nvSpPr>
        <p:spPr>
          <a:xfrm>
            <a:off x="4757172" y="206082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第一个物品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E6DA4E-DAE7-4F93-B693-9B9E562C3290}"/>
              </a:ext>
            </a:extLst>
          </p:cNvPr>
          <p:cNvSpPr txBox="1"/>
          <p:nvPr/>
        </p:nvSpPr>
        <p:spPr>
          <a:xfrm>
            <a:off x="3152015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E84A72-22CC-486D-9943-9670EA4E0251}"/>
              </a:ext>
            </a:extLst>
          </p:cNvPr>
          <p:cNvSpPr txBox="1"/>
          <p:nvPr/>
        </p:nvSpPr>
        <p:spPr>
          <a:xfrm>
            <a:off x="6434426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DD0021-D328-4A7A-A3AA-CA978551749B}"/>
              </a:ext>
            </a:extLst>
          </p:cNvPr>
          <p:cNvSpPr txBox="1"/>
          <p:nvPr/>
        </p:nvSpPr>
        <p:spPr>
          <a:xfrm>
            <a:off x="2337975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71DF68-724F-4B49-A095-0D8BB017841A}"/>
              </a:ext>
            </a:extLst>
          </p:cNvPr>
          <p:cNvSpPr txBox="1"/>
          <p:nvPr/>
        </p:nvSpPr>
        <p:spPr>
          <a:xfrm>
            <a:off x="3970774" y="423847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CD2E1A-0E68-439D-8409-A30A405A3382}"/>
              </a:ext>
            </a:extLst>
          </p:cNvPr>
          <p:cNvSpPr txBox="1"/>
          <p:nvPr/>
        </p:nvSpPr>
        <p:spPr>
          <a:xfrm>
            <a:off x="5765012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EFE1CA-0039-4EB2-B670-059964A824F3}"/>
              </a:ext>
            </a:extLst>
          </p:cNvPr>
          <p:cNvSpPr txBox="1"/>
          <p:nvPr/>
        </p:nvSpPr>
        <p:spPr>
          <a:xfrm>
            <a:off x="7397811" y="422157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8D7B45C-9E9C-4F96-9399-3C18C7ABFFFE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517191" y="2430153"/>
            <a:ext cx="1605157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C8DA52-7BBD-410C-B941-C0AB4F91D9C2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H="1" flipV="1">
            <a:off x="6122348" y="2430153"/>
            <a:ext cx="1677254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AE9CCA-37F6-4266-B2E7-3F9359617D50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3703151" y="3436292"/>
            <a:ext cx="814040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33EBFFB-DB40-4EA8-80E6-4845D274DC2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4517191" y="3436292"/>
            <a:ext cx="818759" cy="80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8127F0-AD3F-49EC-8A26-10EBD561744C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7130188" y="3436292"/>
            <a:ext cx="669414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26A9AD5-07D8-49AC-BC31-853C31407EA1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H="1" flipV="1">
            <a:off x="7799602" y="3436292"/>
            <a:ext cx="963385" cy="78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921C50F-3F30-48E0-A43D-F51AE7B4803A}"/>
              </a:ext>
            </a:extLst>
          </p:cNvPr>
          <p:cNvSpPr txBox="1"/>
          <p:nvPr/>
        </p:nvSpPr>
        <p:spPr>
          <a:xfrm>
            <a:off x="834501" y="45276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01</a:t>
            </a:r>
            <a:r>
              <a:rPr lang="zh-CN" altLang="en-US" sz="2800" dirty="0"/>
              <a:t>背包问题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A960CD-3A45-4696-9A26-F51852806C5D}"/>
              </a:ext>
            </a:extLst>
          </p:cNvPr>
          <p:cNvSpPr txBox="1"/>
          <p:nvPr/>
        </p:nvSpPr>
        <p:spPr>
          <a:xfrm>
            <a:off x="3885542" y="259466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选择第一个物品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604B81-89E7-49E4-A597-900EC65297F9}"/>
              </a:ext>
            </a:extLst>
          </p:cNvPr>
          <p:cNvSpPr txBox="1"/>
          <p:nvPr/>
        </p:nvSpPr>
        <p:spPr>
          <a:xfrm>
            <a:off x="2444122" y="3740188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7213C5D-70A1-4A82-A328-A6825EE016EE}"/>
              </a:ext>
            </a:extLst>
          </p:cNvPr>
          <p:cNvSpPr txBox="1"/>
          <p:nvPr/>
        </p:nvSpPr>
        <p:spPr>
          <a:xfrm>
            <a:off x="5644526" y="3767084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9E1EFB-B091-4733-8F09-28ADF69E5943}"/>
              </a:ext>
            </a:extLst>
          </p:cNvPr>
          <p:cNvSpPr txBox="1"/>
          <p:nvPr/>
        </p:nvSpPr>
        <p:spPr>
          <a:xfrm>
            <a:off x="5702495" y="2588851"/>
            <a:ext cx="1463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不选第一个物品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93ED46-2050-41B1-BB5A-9995A94731C4}"/>
              </a:ext>
            </a:extLst>
          </p:cNvPr>
          <p:cNvSpPr txBox="1"/>
          <p:nvPr/>
        </p:nvSpPr>
        <p:spPr>
          <a:xfrm>
            <a:off x="3874321" y="3746093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CDC75BA-F027-4E51-B4D8-657C9433178B}"/>
              </a:ext>
            </a:extLst>
          </p:cNvPr>
          <p:cNvSpPr txBox="1"/>
          <p:nvPr/>
        </p:nvSpPr>
        <p:spPr>
          <a:xfrm>
            <a:off x="7272777" y="377298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</p:spTree>
    <p:extLst>
      <p:ext uri="{BB962C8B-B14F-4D97-AF65-F5344CB8AC3E}">
        <p14:creationId xmlns:p14="http://schemas.microsoft.com/office/powerpoint/2010/main" val="3216715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B900E-9F89-4CA0-B2E5-1ACF2AFB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2" y="373115"/>
            <a:ext cx="8710415" cy="61117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01921C-F3EC-46D6-8760-6F812B44BA86}"/>
              </a:ext>
            </a:extLst>
          </p:cNvPr>
          <p:cNvSpPr txBox="1"/>
          <p:nvPr/>
        </p:nvSpPr>
        <p:spPr>
          <a:xfrm>
            <a:off x="7867650" y="68580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33C9D1-5D38-4AF3-89F9-81DD019A0FFE}"/>
              </a:ext>
            </a:extLst>
          </p:cNvPr>
          <p:cNvSpPr txBox="1"/>
          <p:nvPr/>
        </p:nvSpPr>
        <p:spPr>
          <a:xfrm>
            <a:off x="5172075" y="222885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608D16-D445-4225-BD93-A2E0D8A7040A}"/>
              </a:ext>
            </a:extLst>
          </p:cNvPr>
          <p:cNvSpPr txBox="1"/>
          <p:nvPr/>
        </p:nvSpPr>
        <p:spPr>
          <a:xfrm>
            <a:off x="2752725" y="2044184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1D2D31-AF62-4657-A53F-8A7ECACD4C52}"/>
              </a:ext>
            </a:extLst>
          </p:cNvPr>
          <p:cNvSpPr txBox="1"/>
          <p:nvPr/>
        </p:nvSpPr>
        <p:spPr>
          <a:xfrm>
            <a:off x="1740792" y="2228850"/>
            <a:ext cx="101193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质子束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7911F-B795-447F-8CA8-2DA1E9BE404E}"/>
              </a:ext>
            </a:extLst>
          </p:cNvPr>
          <p:cNvSpPr txBox="1"/>
          <p:nvPr/>
        </p:nvSpPr>
        <p:spPr>
          <a:xfrm>
            <a:off x="5030850" y="2598182"/>
            <a:ext cx="1334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轭孔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50D44C-2B54-426D-94E6-C4015B9AB54D}"/>
              </a:ext>
            </a:extLst>
          </p:cNvPr>
          <p:cNvSpPr txBox="1"/>
          <p:nvPr/>
        </p:nvSpPr>
        <p:spPr>
          <a:xfrm>
            <a:off x="5256874" y="2967514"/>
            <a:ext cx="110799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偏转磁铁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D62320-95E0-46C0-8DCE-AC0171631CF8}"/>
              </a:ext>
            </a:extLst>
          </p:cNvPr>
          <p:cNvSpPr txBox="1"/>
          <p:nvPr/>
        </p:nvSpPr>
        <p:spPr>
          <a:xfrm>
            <a:off x="7984233" y="2768263"/>
            <a:ext cx="114807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  <a:endParaRPr lang="en-US" altLang="zh-CN" dirty="0"/>
          </a:p>
          <a:p>
            <a:r>
              <a:rPr lang="zh-CN" altLang="en-US" dirty="0"/>
              <a:t>或</a:t>
            </a:r>
            <a:endParaRPr lang="en-US" altLang="zh-CN" dirty="0"/>
          </a:p>
          <a:p>
            <a:r>
              <a:rPr lang="zh-CN" altLang="en-US" dirty="0"/>
              <a:t>散射器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1A4159-2622-4E6F-B729-969EF5BC6029}"/>
              </a:ext>
            </a:extLst>
          </p:cNvPr>
          <p:cNvSpPr txBox="1"/>
          <p:nvPr/>
        </p:nvSpPr>
        <p:spPr>
          <a:xfrm>
            <a:off x="8020031" y="4418139"/>
            <a:ext cx="10021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准直器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1FB08-3CB4-4562-99BD-5E9EB9BEB77C}"/>
              </a:ext>
            </a:extLst>
          </p:cNvPr>
          <p:cNvSpPr txBox="1"/>
          <p:nvPr/>
        </p:nvSpPr>
        <p:spPr>
          <a:xfrm>
            <a:off x="5266399" y="3923777"/>
            <a:ext cx="7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喷嘴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E1C6C2-5EAC-4BD6-8A73-5235A2D70D1F}"/>
              </a:ext>
            </a:extLst>
          </p:cNvPr>
          <p:cNvSpPr txBox="1"/>
          <p:nvPr/>
        </p:nvSpPr>
        <p:spPr>
          <a:xfrm>
            <a:off x="5487706" y="4556979"/>
            <a:ext cx="8963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病人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4A1813-7A16-4981-8ACA-DBFD3572A4BB}"/>
              </a:ext>
            </a:extLst>
          </p:cNvPr>
          <p:cNvSpPr txBox="1"/>
          <p:nvPr/>
        </p:nvSpPr>
        <p:spPr>
          <a:xfrm>
            <a:off x="5362672" y="4887730"/>
            <a:ext cx="1127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成像器    </a:t>
            </a:r>
          </a:p>
        </p:txBody>
      </p:sp>
    </p:spTree>
    <p:extLst>
      <p:ext uri="{BB962C8B-B14F-4D97-AF65-F5344CB8AC3E}">
        <p14:creationId xmlns:p14="http://schemas.microsoft.com/office/powerpoint/2010/main" val="8627060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F1CE9F8-B744-4080-BA06-A81C166C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4" y="485775"/>
            <a:ext cx="787378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3D7535-206F-413C-8819-083164BCB039}"/>
              </a:ext>
            </a:extLst>
          </p:cNvPr>
          <p:cNvSpPr txBox="1"/>
          <p:nvPr/>
        </p:nvSpPr>
        <p:spPr>
          <a:xfrm>
            <a:off x="2571750" y="329684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70°</a:t>
            </a:r>
            <a:r>
              <a:rPr lang="zh-CN" altLang="en-US" dirty="0"/>
              <a:t>弯转磁铁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341BB6-0DBC-4FDE-8432-313F7F792F14}"/>
              </a:ext>
            </a:extLst>
          </p:cNvPr>
          <p:cNvSpPr txBox="1"/>
          <p:nvPr/>
        </p:nvSpPr>
        <p:spPr>
          <a:xfrm rot="762346">
            <a:off x="4954208" y="553136"/>
            <a:ext cx="12330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扫描磁铁 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6732F-2DDF-45DD-9E9F-5C3CDAD9CCAE}"/>
              </a:ext>
            </a:extLst>
          </p:cNvPr>
          <p:cNvSpPr txBox="1"/>
          <p:nvPr/>
        </p:nvSpPr>
        <p:spPr>
          <a:xfrm>
            <a:off x="6099810" y="1113912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60°</a:t>
            </a:r>
            <a:r>
              <a:rPr lang="zh-CN" altLang="en-US" dirty="0"/>
              <a:t>弯转磁铁 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85CDEB-6BE3-4CF8-894E-7BC5CA79C95C}"/>
              </a:ext>
            </a:extLst>
          </p:cNvPr>
          <p:cNvSpPr txBox="1"/>
          <p:nvPr/>
        </p:nvSpPr>
        <p:spPr>
          <a:xfrm rot="677707">
            <a:off x="3174799" y="3004620"/>
            <a:ext cx="2175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束流截面探测器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6C59E-152E-423C-BEA7-2CAD98004F18}"/>
              </a:ext>
            </a:extLst>
          </p:cNvPr>
          <p:cNvSpPr txBox="1"/>
          <p:nvPr/>
        </p:nvSpPr>
        <p:spPr>
          <a:xfrm>
            <a:off x="4297179" y="4005126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41727C-4461-4A86-869B-21441E5943AC}"/>
              </a:ext>
            </a:extLst>
          </p:cNvPr>
          <p:cNvSpPr/>
          <p:nvPr/>
        </p:nvSpPr>
        <p:spPr>
          <a:xfrm>
            <a:off x="1914525" y="4815777"/>
            <a:ext cx="4457700" cy="78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D501F5-B124-4768-80E0-EB234B351B64}"/>
              </a:ext>
            </a:extLst>
          </p:cNvPr>
          <p:cNvSpPr txBox="1"/>
          <p:nvPr/>
        </p:nvSpPr>
        <p:spPr>
          <a:xfrm>
            <a:off x="8215229" y="4271304"/>
            <a:ext cx="1803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   滑动位移器    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D953F5-F463-4D5F-B747-D84236847BBF}"/>
              </a:ext>
            </a:extLst>
          </p:cNvPr>
          <p:cNvSpPr txBox="1"/>
          <p:nvPr/>
        </p:nvSpPr>
        <p:spPr>
          <a:xfrm>
            <a:off x="8420016" y="4815777"/>
            <a:ext cx="15413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喷嘴支架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B5F324-04BC-4362-90DA-7513EF8CBAAE}"/>
              </a:ext>
            </a:extLst>
          </p:cNvPr>
          <p:cNvSpPr txBox="1"/>
          <p:nvPr/>
        </p:nvSpPr>
        <p:spPr>
          <a:xfrm>
            <a:off x="4287654" y="4669211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DBF333-4525-4F31-AB55-57F10228FA55}"/>
              </a:ext>
            </a:extLst>
          </p:cNvPr>
          <p:cNvSpPr/>
          <p:nvPr/>
        </p:nvSpPr>
        <p:spPr>
          <a:xfrm>
            <a:off x="6120007" y="5049004"/>
            <a:ext cx="576679" cy="443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919124-B81F-42B1-9F6D-D9EF19CDCD5F}"/>
              </a:ext>
            </a:extLst>
          </p:cNvPr>
          <p:cNvSpPr/>
          <p:nvPr/>
        </p:nvSpPr>
        <p:spPr>
          <a:xfrm>
            <a:off x="6553200" y="5049004"/>
            <a:ext cx="316525" cy="142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E10B59-247B-43CE-BF07-6AF3608F3609}"/>
              </a:ext>
            </a:extLst>
          </p:cNvPr>
          <p:cNvSpPr txBox="1"/>
          <p:nvPr/>
        </p:nvSpPr>
        <p:spPr>
          <a:xfrm>
            <a:off x="3506573" y="4355408"/>
            <a:ext cx="27366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PBS</a:t>
            </a:r>
            <a:r>
              <a:rPr lang="zh-CN" altLang="en-US" dirty="0"/>
              <a:t>紧凑型治疗喷嘴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70187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ba-worldwide.com/sites/protontherapy/files/styles/panopoly_image_full/public/general/proteusone_map_0.jpg?itok=jRStE5y-">
            <a:extLst>
              <a:ext uri="{FF2B5EF4-FFF2-40B4-BE49-F238E27FC236}">
                <a16:creationId xmlns:a16="http://schemas.microsoft.com/office/drawing/2014/main" id="{2B0F6769-9F49-41D4-B283-873DBBEB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15AB48-83F4-4408-8078-878E232C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4610100"/>
            <a:ext cx="809625" cy="723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1037AF-154F-4DB0-A462-CCC993EEAA59}"/>
              </a:ext>
            </a:extLst>
          </p:cNvPr>
          <p:cNvSpPr/>
          <p:nvPr/>
        </p:nvSpPr>
        <p:spPr>
          <a:xfrm>
            <a:off x="1781175" y="4629150"/>
            <a:ext cx="182880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875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23A170-6242-4A2E-8732-F7BEB887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104900"/>
            <a:ext cx="9629775" cy="4648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42E45C-831F-4618-9854-C9B0DEC23DBE}"/>
              </a:ext>
            </a:extLst>
          </p:cNvPr>
          <p:cNvSpPr txBox="1"/>
          <p:nvPr/>
        </p:nvSpPr>
        <p:spPr>
          <a:xfrm>
            <a:off x="1504950" y="3781425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回旋加速器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8E4184-168E-4679-B708-8F1F30FB81F4}"/>
              </a:ext>
            </a:extLst>
          </p:cNvPr>
          <p:cNvSpPr txBox="1"/>
          <p:nvPr/>
        </p:nvSpPr>
        <p:spPr>
          <a:xfrm>
            <a:off x="3333097" y="662329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场塑性</a:t>
            </a:r>
            <a:endParaRPr lang="en-US" altLang="zh-CN" dirty="0"/>
          </a:p>
          <a:p>
            <a:pPr algn="ctr"/>
            <a:r>
              <a:rPr lang="zh-CN" altLang="en-US" dirty="0"/>
              <a:t>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4EF4A-C4C9-45E3-A72A-5AE1C593527D}"/>
              </a:ext>
            </a:extLst>
          </p:cNvPr>
          <p:cNvSpPr txBox="1"/>
          <p:nvPr/>
        </p:nvSpPr>
        <p:spPr>
          <a:xfrm>
            <a:off x="3864053" y="16237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滑动托架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9112FC-6C8C-4BD9-A9A2-350C8898690C}"/>
              </a:ext>
            </a:extLst>
          </p:cNvPr>
          <p:cNvSpPr txBox="1"/>
          <p:nvPr/>
        </p:nvSpPr>
        <p:spPr>
          <a:xfrm>
            <a:off x="5371251" y="17512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剂量涂布器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FEA51B-5FD4-4606-8446-311377C3B391}"/>
              </a:ext>
            </a:extLst>
          </p:cNvPr>
          <p:cNvSpPr txBox="1"/>
          <p:nvPr/>
        </p:nvSpPr>
        <p:spPr>
          <a:xfrm>
            <a:off x="4224688" y="2193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扩展室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C20789-39D5-4968-9DE8-E875007E841A}"/>
              </a:ext>
            </a:extLst>
          </p:cNvPr>
          <p:cNvSpPr txBox="1"/>
          <p:nvPr/>
        </p:nvSpPr>
        <p:spPr>
          <a:xfrm>
            <a:off x="5954940" y="2809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B11763-C524-40D1-BB59-4BB52ED9CB91}"/>
              </a:ext>
            </a:extLst>
          </p:cNvPr>
          <p:cNvSpPr txBox="1"/>
          <p:nvPr/>
        </p:nvSpPr>
        <p:spPr>
          <a:xfrm>
            <a:off x="4817253" y="56416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等中心点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91DB3B-8751-4264-8D35-5684BEA1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072" y="623887"/>
            <a:ext cx="5514975" cy="56102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693463B-0CFB-4935-95AE-8C8ED1A389F0}"/>
              </a:ext>
            </a:extLst>
          </p:cNvPr>
          <p:cNvSpPr/>
          <p:nvPr/>
        </p:nvSpPr>
        <p:spPr>
          <a:xfrm>
            <a:off x="9515072" y="378142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C9E5B8-E22A-4E85-BF07-399B22CBFD6F}"/>
              </a:ext>
            </a:extLst>
          </p:cNvPr>
          <p:cNvSpPr/>
          <p:nvPr/>
        </p:nvSpPr>
        <p:spPr>
          <a:xfrm>
            <a:off x="12323399" y="342460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518FB9-00BA-4D84-84FF-3601A1787EBC}"/>
              </a:ext>
            </a:extLst>
          </p:cNvPr>
          <p:cNvSpPr/>
          <p:nvPr/>
        </p:nvSpPr>
        <p:spPr>
          <a:xfrm>
            <a:off x="12181156" y="591026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1EFD8F-C181-4B8E-89F3-AEF42D892B83}"/>
              </a:ext>
            </a:extLst>
          </p:cNvPr>
          <p:cNvSpPr/>
          <p:nvPr/>
        </p:nvSpPr>
        <p:spPr>
          <a:xfrm>
            <a:off x="14663334" y="3943350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5755FA-74B2-4684-811F-5518B6CE4D43}"/>
              </a:ext>
            </a:extLst>
          </p:cNvPr>
          <p:cNvSpPr/>
          <p:nvPr/>
        </p:nvSpPr>
        <p:spPr>
          <a:xfrm>
            <a:off x="14663334" y="2364546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C3BB30-63F7-4BC0-A6A0-285E69218933}"/>
              </a:ext>
            </a:extLst>
          </p:cNvPr>
          <p:cNvSpPr/>
          <p:nvPr/>
        </p:nvSpPr>
        <p:spPr>
          <a:xfrm>
            <a:off x="14050237" y="1669197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3E9E52-469D-4530-945F-1B0E6EB097D0}"/>
              </a:ext>
            </a:extLst>
          </p:cNvPr>
          <p:cNvSpPr/>
          <p:nvPr/>
        </p:nvSpPr>
        <p:spPr>
          <a:xfrm>
            <a:off x="12337686" y="45756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131E17-5025-4BC6-928E-CB7E4526446B}"/>
              </a:ext>
            </a:extLst>
          </p:cNvPr>
          <p:cNvSpPr/>
          <p:nvPr/>
        </p:nvSpPr>
        <p:spPr>
          <a:xfrm>
            <a:off x="14740800" y="62901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A0BF1B-A7FD-4BA5-81B5-EE57725117B0}"/>
              </a:ext>
            </a:extLst>
          </p:cNvPr>
          <p:cNvSpPr txBox="1"/>
          <p:nvPr/>
        </p:nvSpPr>
        <p:spPr>
          <a:xfrm>
            <a:off x="11117139" y="2989016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等中心点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6E6535-9B29-4C2C-BD59-01D21581DA73}"/>
              </a:ext>
            </a:extLst>
          </p:cNvPr>
          <p:cNvSpPr txBox="1"/>
          <p:nvPr/>
        </p:nvSpPr>
        <p:spPr>
          <a:xfrm>
            <a:off x="11595360" y="4244589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治疗床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D4A9E2-CB7C-45E9-BC3B-EFDEBB3D41FC}"/>
              </a:ext>
            </a:extLst>
          </p:cNvPr>
          <p:cNvSpPr txBox="1"/>
          <p:nvPr/>
        </p:nvSpPr>
        <p:spPr>
          <a:xfrm>
            <a:off x="12899706" y="4587546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回旋加速器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A8B8F3-51DC-40D1-993D-D0F508E73225}"/>
              </a:ext>
            </a:extLst>
          </p:cNvPr>
          <p:cNvSpPr txBox="1"/>
          <p:nvPr/>
        </p:nvSpPr>
        <p:spPr>
          <a:xfrm>
            <a:off x="12735651" y="421951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喷嘴</a:t>
            </a:r>
          </a:p>
        </p:txBody>
      </p:sp>
    </p:spTree>
    <p:extLst>
      <p:ext uri="{BB962C8B-B14F-4D97-AF65-F5344CB8AC3E}">
        <p14:creationId xmlns:p14="http://schemas.microsoft.com/office/powerpoint/2010/main" val="10666141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A0C587-57E7-416E-A6B1-18285CC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50" y="1100137"/>
            <a:ext cx="5289288" cy="41767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95C411-69F5-48B3-8108-D9215955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4" y="764144"/>
            <a:ext cx="5036694" cy="4888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FB5EA-D74E-4D69-8DA3-D3BEE8FB03BF}"/>
              </a:ext>
            </a:extLst>
          </p:cNvPr>
          <p:cNvSpPr txBox="1"/>
          <p:nvPr/>
        </p:nvSpPr>
        <p:spPr>
          <a:xfrm>
            <a:off x="1719421" y="1870280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zh-CN" dirty="0"/>
              <a:t>倾斜跑道磁铁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B0D252-C156-436E-BFD8-91B6031B3EA5}"/>
              </a:ext>
            </a:extLst>
          </p:cNvPr>
          <p:cNvSpPr txBox="1"/>
          <p:nvPr/>
        </p:nvSpPr>
        <p:spPr>
          <a:xfrm>
            <a:off x="8251598" y="5289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226177-F30F-4FC8-80DB-2EA5F57ABA10}"/>
              </a:ext>
            </a:extLst>
          </p:cNvPr>
          <p:cNvSpPr txBox="1"/>
          <p:nvPr/>
        </p:nvSpPr>
        <p:spPr>
          <a:xfrm>
            <a:off x="11184814" y="3908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CCF49D-09F8-4425-8E70-51A8F3454A69}"/>
              </a:ext>
            </a:extLst>
          </p:cNvPr>
          <p:cNvSpPr txBox="1"/>
          <p:nvPr/>
        </p:nvSpPr>
        <p:spPr>
          <a:xfrm>
            <a:off x="6096000" y="12118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主跑道型</a:t>
            </a:r>
            <a:r>
              <a:rPr lang="zh-CN" altLang="zh-CN" dirty="0"/>
              <a:t>线圈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2D5DA6-5945-4F87-9CE9-1609EE45A3F4}"/>
              </a:ext>
            </a:extLst>
          </p:cNvPr>
          <p:cNvSpPr/>
          <p:nvPr/>
        </p:nvSpPr>
        <p:spPr>
          <a:xfrm>
            <a:off x="6334124" y="4914589"/>
            <a:ext cx="962025" cy="54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295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E20435-CEE0-49CC-90A7-DD9A174E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1394882"/>
            <a:ext cx="4343400" cy="4048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26386-2EC9-4D79-9677-26F07EEE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45" y="1404761"/>
            <a:ext cx="6968688" cy="4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89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3767F7-C10F-4DB6-A517-73BAA8CF7A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3475" y="2039405"/>
            <a:ext cx="9182100" cy="24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60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B9D08D-4E6E-41E7-91B7-396EEA61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486025"/>
            <a:ext cx="6048375" cy="1885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3ACE5D-EE54-432D-A30A-F2A93C72629C}"/>
              </a:ext>
            </a:extLst>
          </p:cNvPr>
          <p:cNvSpPr txBox="1"/>
          <p:nvPr/>
        </p:nvSpPr>
        <p:spPr>
          <a:xfrm>
            <a:off x="2457450" y="3152775"/>
            <a:ext cx="2492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超导机架的一种可能性</a:t>
            </a:r>
          </a:p>
        </p:txBody>
      </p:sp>
    </p:spTree>
    <p:extLst>
      <p:ext uri="{BB962C8B-B14F-4D97-AF65-F5344CB8AC3E}">
        <p14:creationId xmlns:p14="http://schemas.microsoft.com/office/powerpoint/2010/main" val="14555121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49BBA-278A-41BE-93F9-AAFDEF37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51246"/>
            <a:ext cx="5600700" cy="37555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FCCE6-F6CA-4D8B-A32A-9028B251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24" y="1619250"/>
            <a:ext cx="586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2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3269D-C979-420D-B9F7-0C1270C2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12"/>
            <a:ext cx="5753100" cy="52863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312C7F-AFC5-415A-BF33-7FDE7EC98DA9}"/>
              </a:ext>
            </a:extLst>
          </p:cNvPr>
          <p:cNvSpPr/>
          <p:nvPr/>
        </p:nvSpPr>
        <p:spPr>
          <a:xfrm>
            <a:off x="276225" y="5686425"/>
            <a:ext cx="60388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B239C-D1BE-4F6A-ACB8-D7ACB912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481012"/>
            <a:ext cx="6219825" cy="5543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2D2DC0-406F-4F90-BC0A-AAE926F9C116}"/>
              </a:ext>
            </a:extLst>
          </p:cNvPr>
          <p:cNvSpPr txBox="1"/>
          <p:nvPr/>
        </p:nvSpPr>
        <p:spPr>
          <a:xfrm>
            <a:off x="6667500" y="1647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保温层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89759D-64F9-41D4-B958-128E40EF3380}"/>
              </a:ext>
            </a:extLst>
          </p:cNvPr>
          <p:cNvSpPr txBox="1"/>
          <p:nvPr/>
        </p:nvSpPr>
        <p:spPr>
          <a:xfrm>
            <a:off x="11058525" y="8334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真空腔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D18910-6D27-49B3-A195-A4E28566AA3E}"/>
              </a:ext>
            </a:extLst>
          </p:cNvPr>
          <p:cNvSpPr txBox="1"/>
          <p:nvPr/>
        </p:nvSpPr>
        <p:spPr>
          <a:xfrm>
            <a:off x="10106025" y="2045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束流导室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479ED-8DB4-4C00-ABA0-A49DDDCF7E68}"/>
              </a:ext>
            </a:extLst>
          </p:cNvPr>
          <p:cNvSpPr txBox="1"/>
          <p:nvPr/>
        </p:nvSpPr>
        <p:spPr>
          <a:xfrm>
            <a:off x="6667500" y="3724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二极线圈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F91DEB-6B21-45A5-8522-1C147282F6D4}"/>
              </a:ext>
            </a:extLst>
          </p:cNvPr>
          <p:cNvSpPr txBox="1"/>
          <p:nvPr/>
        </p:nvSpPr>
        <p:spPr>
          <a:xfrm>
            <a:off x="8134350" y="4819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四极线圈</a:t>
            </a:r>
          </a:p>
        </p:txBody>
      </p:sp>
    </p:spTree>
    <p:extLst>
      <p:ext uri="{BB962C8B-B14F-4D97-AF65-F5344CB8AC3E}">
        <p14:creationId xmlns:p14="http://schemas.microsoft.com/office/powerpoint/2010/main" val="251101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EF841C2-40BD-44D1-BE32-8FFEB34C207A}"/>
              </a:ext>
            </a:extLst>
          </p:cNvPr>
          <p:cNvSpPr/>
          <p:nvPr/>
        </p:nvSpPr>
        <p:spPr>
          <a:xfrm>
            <a:off x="2396971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F7C73A7-F8B0-4D61-A660-EEE681EFC052}"/>
              </a:ext>
            </a:extLst>
          </p:cNvPr>
          <p:cNvSpPr/>
          <p:nvPr/>
        </p:nvSpPr>
        <p:spPr>
          <a:xfrm>
            <a:off x="1377519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9CEBEE3-804B-4CA1-85F6-97494D0497A7}"/>
              </a:ext>
            </a:extLst>
          </p:cNvPr>
          <p:cNvSpPr/>
          <p:nvPr/>
        </p:nvSpPr>
        <p:spPr>
          <a:xfrm>
            <a:off x="2396971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01AD67F-C7AA-4CCD-B31A-F028AE98F4E4}"/>
              </a:ext>
            </a:extLst>
          </p:cNvPr>
          <p:cNvSpPr/>
          <p:nvPr/>
        </p:nvSpPr>
        <p:spPr>
          <a:xfrm>
            <a:off x="3416423" y="1714868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A3E349A-A8B8-4C70-AE94-D373F13600CC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1862484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12643B-A276-44B3-BE10-EFFED2B963E7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2681057" y="1420427"/>
            <a:ext cx="0" cy="29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9527EF-D4AE-4D18-AD46-8DFA1F04DEF5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881936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12FB752-F774-40D4-A04E-309AB84A2F67}"/>
              </a:ext>
            </a:extLst>
          </p:cNvPr>
          <p:cNvSpPr/>
          <p:nvPr/>
        </p:nvSpPr>
        <p:spPr>
          <a:xfrm>
            <a:off x="6384524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2CB0C4B-5591-4618-8C14-A9D195B6F893}"/>
              </a:ext>
            </a:extLst>
          </p:cNvPr>
          <p:cNvSpPr/>
          <p:nvPr/>
        </p:nvSpPr>
        <p:spPr>
          <a:xfrm>
            <a:off x="5462727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775AD-2372-4B6C-8457-CB03D8F53F20}"/>
              </a:ext>
            </a:extLst>
          </p:cNvPr>
          <p:cNvSpPr/>
          <p:nvPr/>
        </p:nvSpPr>
        <p:spPr>
          <a:xfrm>
            <a:off x="7440967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AA6C549-E590-432D-B34D-8F28327B773A}"/>
              </a:ext>
            </a:extLst>
          </p:cNvPr>
          <p:cNvSpPr/>
          <p:nvPr/>
        </p:nvSpPr>
        <p:spPr>
          <a:xfrm>
            <a:off x="8664606" y="2763913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1C25FC5-56DA-4839-8EC1-7F3E3CE16FC1}"/>
              </a:ext>
            </a:extLst>
          </p:cNvPr>
          <p:cNvCxnSpPr>
            <a:stCxn id="15" idx="7"/>
            <a:endCxn id="14" idx="3"/>
          </p:cNvCxnSpPr>
          <p:nvPr/>
        </p:nvCxnSpPr>
        <p:spPr>
          <a:xfrm flipV="1">
            <a:off x="5947692" y="1337220"/>
            <a:ext cx="520039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15151F-02D8-4639-AB21-613EB37904E5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6869489" y="1337220"/>
            <a:ext cx="654685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CDDD69-7299-4186-9393-1F5AC4293B2F}"/>
              </a:ext>
            </a:extLst>
          </p:cNvPr>
          <p:cNvCxnSpPr>
            <a:stCxn id="17" idx="1"/>
            <a:endCxn id="16" idx="5"/>
          </p:cNvCxnSpPr>
          <p:nvPr/>
        </p:nvCxnSpPr>
        <p:spPr>
          <a:xfrm flipH="1" flipV="1">
            <a:off x="7925932" y="2199833"/>
            <a:ext cx="821881" cy="64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2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E916C9-5C76-4B6C-9E04-22272217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7470"/>
            <a:ext cx="6076950" cy="4723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67827-84D8-4427-B5A5-9BF9CFB38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8" r="4280"/>
          <a:stretch/>
        </p:blipFill>
        <p:spPr>
          <a:xfrm>
            <a:off x="6800850" y="1067470"/>
            <a:ext cx="6506699" cy="4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76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8A431B-888F-40B5-ABC1-F3861909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971675"/>
            <a:ext cx="7600950" cy="2914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647522-1CF0-475E-8CEB-21E131FFA286}"/>
              </a:ext>
            </a:extLst>
          </p:cNvPr>
          <p:cNvSpPr txBox="1"/>
          <p:nvPr/>
        </p:nvSpPr>
        <p:spPr>
          <a:xfrm>
            <a:off x="5124450" y="1704975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色散函数</a:t>
            </a:r>
            <a:r>
              <a:rPr lang="en-US" altLang="zh-CN" sz="1600" dirty="0"/>
              <a:t>[m] : </a:t>
            </a:r>
            <a:r>
              <a:rPr lang="zh-CN" altLang="en-US" sz="1600" dirty="0"/>
              <a:t>距离</a:t>
            </a:r>
            <a:r>
              <a:rPr lang="en-US" altLang="zh-CN" sz="1600" dirty="0"/>
              <a:t>[m]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0526BA-1B33-4DC5-AD6D-12D2EC902648}"/>
              </a:ext>
            </a:extLst>
          </p:cNvPr>
          <p:cNvSpPr txBox="1"/>
          <p:nvPr/>
        </p:nvSpPr>
        <p:spPr>
          <a:xfrm>
            <a:off x="379095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水平方向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8B0FA3-0EE7-4B1F-A0B3-EFD622573E38}"/>
              </a:ext>
            </a:extLst>
          </p:cNvPr>
          <p:cNvSpPr txBox="1"/>
          <p:nvPr/>
        </p:nvSpPr>
        <p:spPr>
          <a:xfrm>
            <a:off x="662940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垂直方向</a:t>
            </a:r>
          </a:p>
        </p:txBody>
      </p:sp>
    </p:spTree>
    <p:extLst>
      <p:ext uri="{BB962C8B-B14F-4D97-AF65-F5344CB8AC3E}">
        <p14:creationId xmlns:p14="http://schemas.microsoft.com/office/powerpoint/2010/main" val="1821348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5371885-F916-4294-962B-6AAF10FBB8D3}"/>
              </a:ext>
            </a:extLst>
          </p:cNvPr>
          <p:cNvSpPr/>
          <p:nvPr/>
        </p:nvSpPr>
        <p:spPr>
          <a:xfrm>
            <a:off x="171450" y="0"/>
            <a:ext cx="22764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0.4398014406881146E-005</a:t>
            </a:r>
          </a:p>
          <a:p>
            <a:r>
              <a:rPr lang="zh-CN" altLang="en-US" sz="1000" dirty="0"/>
              <a:t> 0.6594826777561735E-005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-.7263983504923743E-005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0.9520432447840399E-005</a:t>
            </a:r>
          </a:p>
          <a:p>
            <a:r>
              <a:rPr lang="zh-CN" altLang="en-US" sz="1000" dirty="0"/>
              <a:t> 0.7741954397233464E-005</a:t>
            </a:r>
          </a:p>
          <a:p>
            <a:r>
              <a:rPr lang="zh-CN" altLang="en-US" sz="1000" dirty="0"/>
              <a:t> 0.1340167197828646E-004</a:t>
            </a:r>
          </a:p>
          <a:p>
            <a:r>
              <a:rPr lang="zh-CN" altLang="en-US" sz="1000" dirty="0"/>
              <a:t> 0.1173182097731429E-004</a:t>
            </a:r>
          </a:p>
          <a:p>
            <a:r>
              <a:rPr lang="zh-CN" altLang="en-US" sz="1000" dirty="0"/>
              <a:t> 0.2308122179216491E-012</a:t>
            </a:r>
          </a:p>
          <a:p>
            <a:r>
              <a:rPr lang="zh-CN" altLang="en-US" sz="1000" dirty="0"/>
              <a:t> 0.1049070690124236E-006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0.9915979678029745 ;</a:t>
            </a:r>
          </a:p>
          <a:p>
            <a:r>
              <a:rPr lang="zh-CN" altLang="en-US" sz="1000" dirty="0"/>
              <a:t>Q2 := -1.191204989260855 ;</a:t>
            </a:r>
          </a:p>
          <a:p>
            <a:r>
              <a:rPr lang="zh-CN" altLang="en-US" sz="1000" dirty="0"/>
              <a:t>QS_Q :=  1.687140714934498 ;</a:t>
            </a:r>
          </a:p>
          <a:p>
            <a:r>
              <a:rPr lang="zh-CN" altLang="en-US" sz="1000" dirty="0"/>
              <a:t>QS_S :=  143.5379477137274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-.1417635177146080 ;</a:t>
            </a:r>
          </a:p>
          <a:p>
            <a:r>
              <a:rPr lang="zh-CN" altLang="en-US" sz="1000" dirty="0"/>
              <a:t>DQS_S :=  55.00000000000000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A2EF70-5D1F-4DAA-9286-C14F0C36FA69}"/>
              </a:ext>
            </a:extLst>
          </p:cNvPr>
          <p:cNvSpPr/>
          <p:nvPr/>
        </p:nvSpPr>
        <p:spPr>
          <a:xfrm>
            <a:off x="2447925" y="153888"/>
            <a:ext cx="22764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000"/>
              <a:t> 0.2213401602018106E-003</a:t>
            </a:r>
          </a:p>
          <a:p>
            <a:r>
              <a:rPr lang="pt-BR" altLang="zh-CN" sz="1000"/>
              <a:t> 0.4511925291481589E-003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-.7179114459106017E-003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0.1642030725370613E-003</a:t>
            </a:r>
          </a:p>
          <a:p>
            <a:r>
              <a:rPr lang="pt-BR" altLang="zh-CN" sz="1000"/>
              <a:t> 0.6393839843732430E-004</a:t>
            </a:r>
          </a:p>
          <a:p>
            <a:r>
              <a:rPr lang="pt-BR" altLang="zh-CN" sz="1000"/>
              <a:t> 0.1698993598741012E-003</a:t>
            </a:r>
          </a:p>
          <a:p>
            <a:r>
              <a:rPr lang="pt-BR" altLang="zh-CN" sz="1000"/>
              <a:t> 0.3009307387806881E-003</a:t>
            </a:r>
          </a:p>
          <a:p>
            <a:r>
              <a:rPr lang="pt-BR" altLang="zh-CN" sz="1000"/>
              <a:t> 0.1755736326941246E-007</a:t>
            </a:r>
          </a:p>
          <a:p>
            <a:r>
              <a:rPr lang="pt-BR" altLang="zh-CN" sz="1000"/>
              <a:t> 0.1586505707003943E-003</a:t>
            </a:r>
          </a:p>
          <a:p>
            <a:r>
              <a:rPr lang="pt-BR" altLang="zh-CN" sz="1000"/>
              <a:t>QS</a:t>
            </a:r>
          </a:p>
          <a:p>
            <a:r>
              <a:rPr lang="pt-BR" altLang="zh-CN" sz="1000"/>
              <a:t>Q1 := 0.4846529086480514 ;</a:t>
            </a:r>
          </a:p>
          <a:p>
            <a:r>
              <a:rPr lang="pt-BR" altLang="zh-CN" sz="1000"/>
              <a:t>Q2 := -1.172356700681845 ;</a:t>
            </a:r>
          </a:p>
          <a:p>
            <a:r>
              <a:rPr lang="pt-BR" altLang="zh-CN" sz="1000"/>
              <a:t>QS_Q :=  1.568229672751504 ;</a:t>
            </a:r>
          </a:p>
          <a:p>
            <a:r>
              <a:rPr lang="pt-BR" altLang="zh-CN" sz="1000"/>
              <a:t>QS_S :=  110.0000000000000 ;</a:t>
            </a:r>
          </a:p>
          <a:p>
            <a:r>
              <a:rPr lang="pt-BR" altLang="zh-CN" sz="1000"/>
              <a:t>QS_S2 := 0.0000000000000000E+000 ;</a:t>
            </a:r>
          </a:p>
          <a:p>
            <a:r>
              <a:rPr lang="pt-BR" altLang="zh-CN" sz="1000"/>
              <a:t>DQS_Q := -.8315455283730321 ;</a:t>
            </a:r>
          </a:p>
          <a:p>
            <a:r>
              <a:rPr lang="pt-BR" altLang="zh-CN" sz="1000"/>
              <a:t>DQS_S :=  47.83110439712264 ;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8B0BB4-136D-421D-9D34-374B7A6E49DD}"/>
              </a:ext>
            </a:extLst>
          </p:cNvPr>
          <p:cNvSpPr txBox="1"/>
          <p:nvPr/>
        </p:nvSpPr>
        <p:spPr>
          <a:xfrm>
            <a:off x="4810125" y="393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-.3225280088003935E-004</a:t>
            </a:r>
          </a:p>
          <a:p>
            <a:r>
              <a:rPr lang="pt-BR" altLang="zh-CN" sz="1000" dirty="0"/>
              <a:t> 0.5539150794746650E-003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-.5532019378384767E-003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0.1859616939550168E-003</a:t>
            </a:r>
          </a:p>
          <a:p>
            <a:r>
              <a:rPr lang="pt-BR" altLang="zh-CN" sz="1000" dirty="0"/>
              <a:t> 0.1943840162468291E-003</a:t>
            </a:r>
          </a:p>
          <a:p>
            <a:r>
              <a:rPr lang="pt-BR" altLang="zh-CN" sz="1000" dirty="0"/>
              <a:t> 0.8225885426736496E-004</a:t>
            </a:r>
          </a:p>
          <a:p>
            <a:r>
              <a:rPr lang="pt-BR" altLang="zh-CN" sz="1000" dirty="0"/>
              <a:t> 0.4380603078342782E-003</a:t>
            </a:r>
          </a:p>
          <a:p>
            <a:r>
              <a:rPr lang="pt-BR" altLang="zh-CN" sz="1000" dirty="0"/>
              <a:t> 0.5205495504589062E-008</a:t>
            </a:r>
          </a:p>
          <a:p>
            <a:r>
              <a:rPr lang="pt-BR" altLang="zh-CN" sz="1000" dirty="0"/>
              <a:t> 0.3227942021915866E-003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0.9402627107320851 ;</a:t>
            </a:r>
          </a:p>
          <a:p>
            <a:r>
              <a:rPr lang="pt-BR" altLang="zh-CN" sz="1000" dirty="0"/>
              <a:t>Q2 := -1.233528804862621 ;</a:t>
            </a:r>
          </a:p>
          <a:p>
            <a:r>
              <a:rPr lang="pt-BR" altLang="zh-CN" sz="1000" dirty="0"/>
              <a:t>QS_Q :=  1.651201481253445 ;</a:t>
            </a:r>
          </a:p>
          <a:p>
            <a:r>
              <a:rPr lang="pt-BR" altLang="zh-CN" sz="1000" dirty="0"/>
              <a:t>QS_S :=  125.2371601941161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-.3534270347476727 ;</a:t>
            </a:r>
          </a:p>
          <a:p>
            <a:r>
              <a:rPr lang="pt-BR" altLang="zh-CN" sz="1000" dirty="0"/>
              <a:t>DQS_S :=  50.00000000000000 ;</a:t>
            </a:r>
            <a:endParaRPr lang="zh-CN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E7A4E9-B3BE-40B2-B944-529A4F3734DF}"/>
              </a:ext>
            </a:extLst>
          </p:cNvPr>
          <p:cNvSpPr/>
          <p:nvPr/>
        </p:nvSpPr>
        <p:spPr>
          <a:xfrm>
            <a:off x="7202892" y="-7695"/>
            <a:ext cx="24003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0.2213401602018106E-003</a:t>
            </a:r>
          </a:p>
          <a:p>
            <a:r>
              <a:rPr lang="zh-CN" altLang="en-US" sz="1050" dirty="0"/>
              <a:t> 0.4511925291481589E-003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-.7179114459106017E-003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0.1642030725370613E-003</a:t>
            </a:r>
          </a:p>
          <a:p>
            <a:r>
              <a:rPr lang="zh-CN" altLang="en-US" sz="1050" dirty="0"/>
              <a:t> 0.6393839843732430E-004</a:t>
            </a:r>
          </a:p>
          <a:p>
            <a:r>
              <a:rPr lang="zh-CN" altLang="en-US" sz="1050" dirty="0"/>
              <a:t> 0.1698993598741012E-003</a:t>
            </a:r>
          </a:p>
          <a:p>
            <a:r>
              <a:rPr lang="zh-CN" altLang="en-US" sz="1050" dirty="0"/>
              <a:t> 0.3009307387806881E-003</a:t>
            </a:r>
          </a:p>
          <a:p>
            <a:r>
              <a:rPr lang="zh-CN" altLang="en-US" sz="1050" dirty="0"/>
              <a:t> 0.1755736326941246E-007</a:t>
            </a:r>
          </a:p>
          <a:p>
            <a:r>
              <a:rPr lang="zh-CN" altLang="en-US" sz="1050" dirty="0"/>
              <a:t> 0.1586505707003943E-003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0.4846529086480514 ;</a:t>
            </a:r>
          </a:p>
          <a:p>
            <a:r>
              <a:rPr lang="zh-CN" altLang="en-US" sz="1050" dirty="0"/>
              <a:t>Q2 := -1.172356700681845 ;</a:t>
            </a:r>
          </a:p>
          <a:p>
            <a:r>
              <a:rPr lang="zh-CN" altLang="en-US" sz="1050" dirty="0"/>
              <a:t>QS_Q :=  1.568229672751504 ;</a:t>
            </a:r>
          </a:p>
          <a:p>
            <a:r>
              <a:rPr lang="zh-CN" altLang="en-US" sz="1050" dirty="0"/>
              <a:t>QS_S :=  110.0000000000000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-.8315455283730321 ;</a:t>
            </a:r>
          </a:p>
          <a:p>
            <a:r>
              <a:rPr lang="zh-CN" altLang="en-US" sz="1050" dirty="0"/>
              <a:t>DQS_S :=  47.83110439712264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351482-3932-422C-B289-E2855B5FF649}"/>
              </a:ext>
            </a:extLst>
          </p:cNvPr>
          <p:cNvSpPr txBox="1"/>
          <p:nvPr/>
        </p:nvSpPr>
        <p:spPr>
          <a:xfrm>
            <a:off x="140883" y="37528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0.3064155784018086E-002</a:t>
            </a:r>
          </a:p>
          <a:p>
            <a:r>
              <a:rPr lang="pt-BR" altLang="zh-CN" sz="1000" dirty="0"/>
              <a:t> 0.4125031732138407E-002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-.9169768930988198E-002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0.2425901887148640E-005</a:t>
            </a:r>
          </a:p>
          <a:p>
            <a:r>
              <a:rPr lang="pt-BR" altLang="zh-CN" sz="1000" dirty="0"/>
              <a:t> 0.1086775490215519E-003</a:t>
            </a:r>
          </a:p>
          <a:p>
            <a:r>
              <a:rPr lang="pt-BR" altLang="zh-CN" sz="1000" dirty="0"/>
              <a:t> 0.1972238529925782E-002</a:t>
            </a:r>
          </a:p>
          <a:p>
            <a:r>
              <a:rPr lang="pt-BR" altLang="zh-CN" sz="1000" dirty="0"/>
              <a:t> 0.5142802366306301E-002</a:t>
            </a:r>
          </a:p>
          <a:p>
            <a:r>
              <a:rPr lang="pt-BR" altLang="zh-CN" sz="1000" dirty="0"/>
              <a:t> 0.2718779162384864E-005</a:t>
            </a:r>
          </a:p>
          <a:p>
            <a:r>
              <a:rPr lang="pt-BR" altLang="zh-CN" sz="1000" dirty="0"/>
              <a:t> 0.1775538680573226E-002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0.5368499932152757E-001 ;</a:t>
            </a:r>
          </a:p>
          <a:p>
            <a:r>
              <a:rPr lang="pt-BR" altLang="zh-CN" sz="1000" dirty="0"/>
              <a:t>Q2 := -.9506733625770413 ;</a:t>
            </a:r>
          </a:p>
          <a:p>
            <a:r>
              <a:rPr lang="pt-BR" altLang="zh-CN" sz="1000" dirty="0"/>
              <a:t>QS_Q :=  1.534327862798894 ;</a:t>
            </a:r>
          </a:p>
          <a:p>
            <a:r>
              <a:rPr lang="pt-BR" altLang="zh-CN" sz="1000" dirty="0"/>
              <a:t>QS_S :=  100.0000000000000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-.8905458777499158 ;</a:t>
            </a:r>
          </a:p>
          <a:p>
            <a:r>
              <a:rPr lang="pt-BR" altLang="zh-CN" sz="1000" dirty="0"/>
              <a:t>DQS_S :=  41.54525682462560 ;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09FC0E-E55A-49B5-AD0A-4A0AFDFE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23" y="3429000"/>
            <a:ext cx="2299594" cy="3276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E47E9A-ABBC-4E17-8AAE-B9E29187F50D}"/>
              </a:ext>
            </a:extLst>
          </p:cNvPr>
          <p:cNvSpPr txBox="1"/>
          <p:nvPr/>
        </p:nvSpPr>
        <p:spPr>
          <a:xfrm>
            <a:off x="5239730" y="438379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/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2953258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D8322F-8D80-4294-AA73-E3AA0F0F7423}"/>
              </a:ext>
            </a:extLst>
          </p:cNvPr>
          <p:cNvSpPr txBox="1"/>
          <p:nvPr/>
        </p:nvSpPr>
        <p:spPr>
          <a:xfrm>
            <a:off x="152400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-.8571542940383203E-004</a:t>
            </a:r>
          </a:p>
          <a:p>
            <a:r>
              <a:rPr lang="pt-BR" altLang="zh-CN" sz="700" dirty="0"/>
              <a:t> 0.3221377677593562E-003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-.1593825172458985E-003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0.2287633055653160E-005</a:t>
            </a:r>
          </a:p>
          <a:p>
            <a:r>
              <a:rPr lang="pt-BR" altLang="zh-CN" sz="700" dirty="0"/>
              <a:t> 0.1599236514115976E-004</a:t>
            </a:r>
          </a:p>
          <a:p>
            <a:r>
              <a:rPr lang="pt-BR" altLang="zh-CN" sz="700" dirty="0"/>
              <a:t> 0.1479293925630357E-003</a:t>
            </a:r>
          </a:p>
          <a:p>
            <a:r>
              <a:rPr lang="pt-BR" altLang="zh-CN" sz="700" dirty="0"/>
              <a:t> 0.1045616393908422E-003</a:t>
            </a:r>
          </a:p>
          <a:p>
            <a:r>
              <a:rPr lang="pt-BR" altLang="zh-CN" sz="700" dirty="0"/>
              <a:t> 0.1549982892031306E-010</a:t>
            </a:r>
          </a:p>
          <a:p>
            <a:r>
              <a:rPr lang="pt-BR" altLang="zh-CN" sz="700" dirty="0"/>
              <a:t> 0.3616716011242988E-006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1.031889365965674 ;</a:t>
            </a:r>
          </a:p>
          <a:p>
            <a:r>
              <a:rPr lang="pt-BR" altLang="zh-CN" sz="700" dirty="0"/>
              <a:t>Q2 := -.9896600000000000 ;</a:t>
            </a:r>
          </a:p>
          <a:p>
            <a:r>
              <a:rPr lang="pt-BR" altLang="zh-CN" sz="700" dirty="0"/>
              <a:t>QS_Q :=  1.693377111576623 ;</a:t>
            </a:r>
          </a:p>
          <a:p>
            <a:r>
              <a:rPr lang="pt-BR" altLang="zh-CN" sz="700" dirty="0"/>
              <a:t>QS_S :=  37.62269873238677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0.4919097344457489 ;</a:t>
            </a:r>
          </a:p>
          <a:p>
            <a:r>
              <a:rPr lang="pt-BR" altLang="zh-CN" sz="700" dirty="0"/>
              <a:t>DQS_S :=  47.96698375104855 ;</a:t>
            </a:r>
            <a:endParaRPr lang="zh-CN" altLang="en-US" sz="7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C57FA5-2FC3-4453-9D70-E2B502588D9F}"/>
              </a:ext>
            </a:extLst>
          </p:cNvPr>
          <p:cNvSpPr txBox="1"/>
          <p:nvPr/>
        </p:nvSpPr>
        <p:spPr>
          <a:xfrm>
            <a:off x="9486900" y="164364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また希望あるって叫びたい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ECFCA2-0300-461E-900E-214EE075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20" y="626029"/>
            <a:ext cx="3176580" cy="19764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15ABC8-06DB-4CA2-9A78-EE0AE42D3E92}"/>
              </a:ext>
            </a:extLst>
          </p:cNvPr>
          <p:cNvSpPr txBox="1"/>
          <p:nvPr/>
        </p:nvSpPr>
        <p:spPr>
          <a:xfrm>
            <a:off x="1837477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0.7174056282366337E-006</a:t>
            </a:r>
          </a:p>
          <a:p>
            <a:r>
              <a:rPr lang="pt-BR" altLang="zh-CN" sz="700" dirty="0"/>
              <a:t> 0.4669306743254609E-005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-.3842185267055598E-005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0.1180588338023369E-004</a:t>
            </a:r>
          </a:p>
          <a:p>
            <a:r>
              <a:rPr lang="pt-BR" altLang="zh-CN" sz="700" dirty="0"/>
              <a:t> 0.7587074811998828E-004</a:t>
            </a:r>
          </a:p>
          <a:p>
            <a:r>
              <a:rPr lang="pt-BR" altLang="zh-CN" sz="700" dirty="0"/>
              <a:t> 0.1001328060060702E-005</a:t>
            </a:r>
          </a:p>
          <a:p>
            <a:r>
              <a:rPr lang="pt-BR" altLang="zh-CN" sz="700" dirty="0"/>
              <a:t> 0.1571497288659907E-005</a:t>
            </a:r>
          </a:p>
          <a:p>
            <a:r>
              <a:rPr lang="pt-BR" altLang="zh-CN" sz="700" dirty="0"/>
              <a:t> 0.8054453093163277E-013</a:t>
            </a:r>
          </a:p>
          <a:p>
            <a:r>
              <a:rPr lang="pt-BR" altLang="zh-CN" sz="700" dirty="0"/>
              <a:t> 0.2250367771389997E-006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1.031383293350000 ;</a:t>
            </a:r>
          </a:p>
          <a:p>
            <a:r>
              <a:rPr lang="pt-BR" altLang="zh-CN" sz="700" dirty="0"/>
              <a:t>Q2 := -1.025915934617967 ;</a:t>
            </a:r>
          </a:p>
          <a:p>
            <a:r>
              <a:rPr lang="pt-BR" altLang="zh-CN" sz="700" dirty="0"/>
              <a:t>QS_Q :=  1.679235288426508 ;</a:t>
            </a:r>
          </a:p>
          <a:p>
            <a:r>
              <a:rPr lang="pt-BR" altLang="zh-CN" sz="700" dirty="0"/>
              <a:t>QS_S :=  34.94652467596475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0.4036147739109290 ;</a:t>
            </a:r>
          </a:p>
          <a:p>
            <a:r>
              <a:rPr lang="pt-BR" altLang="zh-CN" sz="700" dirty="0"/>
              <a:t>DQS_S :=  45.00000000000000 ;</a:t>
            </a:r>
            <a:endParaRPr lang="zh-CN" altLang="en-US" sz="7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95D91-7EF2-42E1-9F73-FF9FB2EAB43F}"/>
              </a:ext>
            </a:extLst>
          </p:cNvPr>
          <p:cNvSpPr txBox="1"/>
          <p:nvPr/>
        </p:nvSpPr>
        <p:spPr>
          <a:xfrm>
            <a:off x="7339867" y="2232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もっと距離縮める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45AC1E-3204-4E5D-BB02-DB9D878060A0}"/>
              </a:ext>
            </a:extLst>
          </p:cNvPr>
          <p:cNvSpPr/>
          <p:nvPr/>
        </p:nvSpPr>
        <p:spPr>
          <a:xfrm>
            <a:off x="3594822" y="164364"/>
            <a:ext cx="1871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0.5604100268286061E-006</a:t>
            </a:r>
          </a:p>
          <a:p>
            <a:r>
              <a:rPr lang="zh-CN" altLang="en-US" sz="700" dirty="0"/>
              <a:t> 0.2385725345055434E-005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-.2184501955548868E-005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0.1961502282821215E-005</a:t>
            </a:r>
          </a:p>
          <a:p>
            <a:r>
              <a:rPr lang="zh-CN" altLang="en-US" sz="700" dirty="0"/>
              <a:t> 0.5679703121597157E-005</a:t>
            </a:r>
          </a:p>
          <a:p>
            <a:r>
              <a:rPr lang="zh-CN" altLang="en-US" sz="700" dirty="0"/>
              <a:t> 0.5026493504084462E-006</a:t>
            </a:r>
          </a:p>
          <a:p>
            <a:r>
              <a:rPr lang="zh-CN" altLang="en-US" sz="700" dirty="0"/>
              <a:t> 0.7061165816657500E-006</a:t>
            </a:r>
          </a:p>
          <a:p>
            <a:r>
              <a:rPr lang="zh-CN" altLang="en-US" sz="700" dirty="0"/>
              <a:t> 0.1590502012284702E-013</a:t>
            </a:r>
          </a:p>
          <a:p>
            <a:r>
              <a:rPr lang="zh-CN" altLang="en-US" sz="700" dirty="0"/>
              <a:t> 0.5668547649631374E-007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1.023168871130430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1.647131846214857 ;</a:t>
            </a:r>
          </a:p>
          <a:p>
            <a:r>
              <a:rPr lang="zh-CN" altLang="en-US" sz="700" dirty="0"/>
              <a:t>QS_S :=  29.94184218181490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0.2063580835024277 ;</a:t>
            </a:r>
          </a:p>
          <a:p>
            <a:r>
              <a:rPr lang="zh-CN" altLang="en-US" sz="700" dirty="0"/>
              <a:t>DQS_S :=  40.00000000000000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300092-35BE-422A-8236-631EE7E5940D}"/>
              </a:ext>
            </a:extLst>
          </p:cNvPr>
          <p:cNvSpPr/>
          <p:nvPr/>
        </p:nvSpPr>
        <p:spPr>
          <a:xfrm>
            <a:off x="5402706" y="86794"/>
            <a:ext cx="20964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-.3286875739008543E-002</a:t>
            </a:r>
          </a:p>
          <a:p>
            <a:r>
              <a:rPr lang="zh-CN" altLang="en-US" sz="700" dirty="0"/>
              <a:t> 0.5762586050146012E-002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-.2766765825401585E-002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0.7312852012664184E-003</a:t>
            </a:r>
          </a:p>
          <a:p>
            <a:r>
              <a:rPr lang="zh-CN" altLang="en-US" sz="700" dirty="0"/>
              <a:t> 0.1255872163952176E-004</a:t>
            </a:r>
          </a:p>
          <a:p>
            <a:r>
              <a:rPr lang="zh-CN" altLang="en-US" sz="700" dirty="0"/>
              <a:t> 0.7011648204527771E-003</a:t>
            </a:r>
          </a:p>
          <a:p>
            <a:r>
              <a:rPr lang="zh-CN" altLang="en-US" sz="700" dirty="0"/>
              <a:t> 0.2668265858788949E-001</a:t>
            </a:r>
          </a:p>
          <a:p>
            <a:r>
              <a:rPr lang="zh-CN" altLang="en-US" sz="700" dirty="0"/>
              <a:t> 0.2362302866788790E-004</a:t>
            </a:r>
          </a:p>
          <a:p>
            <a:r>
              <a:rPr lang="zh-CN" altLang="en-US" sz="700" dirty="0"/>
              <a:t> 0.1438665620533383E-001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1.023054337047012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1.616539228180756 ;</a:t>
            </a:r>
          </a:p>
          <a:p>
            <a:r>
              <a:rPr lang="zh-CN" altLang="en-US" sz="700" dirty="0"/>
              <a:t>QS_S :=  29.12145906925735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0.2060496016985215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9F8DED-7964-4BDF-AC52-96D6B1F96C63}"/>
              </a:ext>
            </a:extLst>
          </p:cNvPr>
          <p:cNvSpPr/>
          <p:nvPr/>
        </p:nvSpPr>
        <p:spPr>
          <a:xfrm>
            <a:off x="7224159" y="113523"/>
            <a:ext cx="18383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-.3062864053520187E-003</a:t>
            </a:r>
          </a:p>
          <a:p>
            <a:r>
              <a:rPr lang="zh-CN" altLang="en-US" sz="700" dirty="0"/>
              <a:t> 0.8338481887579796E-003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-.7854570576291131E-003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0.3819505096469555E-004</a:t>
            </a:r>
          </a:p>
          <a:p>
            <a:r>
              <a:rPr lang="zh-CN" altLang="en-US" sz="700" dirty="0"/>
              <a:t> 0.1144592341351114E-005</a:t>
            </a:r>
          </a:p>
          <a:p>
            <a:r>
              <a:rPr lang="zh-CN" altLang="en-US" sz="700" dirty="0"/>
              <a:t> 0.3325149041606408E-003</a:t>
            </a:r>
          </a:p>
          <a:p>
            <a:r>
              <a:rPr lang="zh-CN" altLang="en-US" sz="700" dirty="0"/>
              <a:t> 0.4459744682332916E-002</a:t>
            </a:r>
          </a:p>
          <a:p>
            <a:r>
              <a:rPr lang="zh-CN" altLang="en-US" sz="700" dirty="0"/>
              <a:t> 0.2184656785844154E-006</a:t>
            </a:r>
          </a:p>
          <a:p>
            <a:r>
              <a:rPr lang="zh-CN" altLang="en-US" sz="700" dirty="0"/>
              <a:t> 0.1426587122121547E-002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0.9527633050814101 ;</a:t>
            </a:r>
          </a:p>
          <a:p>
            <a:r>
              <a:rPr lang="zh-CN" altLang="en-US" sz="700" dirty="0"/>
              <a:t>Q2 := -1.213452367308303 ;</a:t>
            </a:r>
          </a:p>
          <a:p>
            <a:r>
              <a:rPr lang="zh-CN" altLang="en-US" sz="700" dirty="0"/>
              <a:t>QS_Q :=  1.566534656542333 ;</a:t>
            </a:r>
          </a:p>
          <a:p>
            <a:r>
              <a:rPr lang="zh-CN" altLang="en-US" sz="700" dirty="0"/>
              <a:t>QS_S :=  23.13745667596086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-.2415559894050685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A90EA8-0677-45C3-A185-07D3632FBEDD}"/>
              </a:ext>
            </a:extLst>
          </p:cNvPr>
          <p:cNvSpPr/>
          <p:nvPr/>
        </p:nvSpPr>
        <p:spPr>
          <a:xfrm>
            <a:off x="149549" y="2713286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-.1873950188208351E-002</a:t>
            </a:r>
          </a:p>
          <a:p>
            <a:r>
              <a:rPr lang="zh-CN" altLang="en-US" sz="700" dirty="0"/>
              <a:t> 0.5321523351874857E-002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-.5101373395189679E-002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0.2393275499041891E-003</a:t>
            </a:r>
          </a:p>
          <a:p>
            <a:r>
              <a:rPr lang="zh-CN" altLang="en-US" sz="700" dirty="0"/>
              <a:t> 0.9100266437300775E-005</a:t>
            </a:r>
          </a:p>
          <a:p>
            <a:r>
              <a:rPr lang="zh-CN" altLang="en-US" sz="700" dirty="0"/>
              <a:t> 0.2390195263030053E-002</a:t>
            </a:r>
          </a:p>
          <a:p>
            <a:r>
              <a:rPr lang="zh-CN" altLang="en-US" sz="700" dirty="0"/>
              <a:t> 0.2999564795546231E-001</a:t>
            </a:r>
          </a:p>
          <a:p>
            <a:r>
              <a:rPr lang="zh-CN" altLang="en-US" sz="700" dirty="0"/>
              <a:t> 0.1034445262031169E-004</a:t>
            </a:r>
          </a:p>
          <a:p>
            <a:r>
              <a:rPr lang="zh-CN" altLang="en-US" sz="700" dirty="0"/>
              <a:t> 0.1104199719786660E-001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0.9462683348506868 ;</a:t>
            </a:r>
          </a:p>
          <a:p>
            <a:r>
              <a:rPr lang="zh-CN" altLang="en-US" sz="700" dirty="0"/>
              <a:t>Q2 := -1.217882576352344 ;</a:t>
            </a:r>
          </a:p>
          <a:p>
            <a:r>
              <a:rPr lang="zh-CN" altLang="en-US" sz="700" dirty="0"/>
              <a:t>QS_Q :=  1.528001292105942 ;</a:t>
            </a:r>
          </a:p>
          <a:p>
            <a:r>
              <a:rPr lang="zh-CN" altLang="en-US" sz="700" dirty="0"/>
              <a:t>QS_S :=  21.63457245955312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-.2658387327104754 ;</a:t>
            </a:r>
          </a:p>
          <a:p>
            <a:r>
              <a:rPr lang="zh-CN" altLang="en-US" sz="700" dirty="0"/>
              <a:t>DQS_S :=  30.00000000000000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1849A9-9102-456E-9B2B-50BB606E74E3}"/>
              </a:ext>
            </a:extLst>
          </p:cNvPr>
          <p:cNvSpPr/>
          <p:nvPr/>
        </p:nvSpPr>
        <p:spPr>
          <a:xfrm>
            <a:off x="1834022" y="2766745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-.2952944032427851E-002</a:t>
            </a:r>
          </a:p>
          <a:p>
            <a:r>
              <a:rPr lang="zh-CN" altLang="en-US" sz="700" dirty="0"/>
              <a:t> 0.9149520829344393E-002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-.9059158295537051E-002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0.3864545209899539E-003</a:t>
            </a:r>
          </a:p>
          <a:p>
            <a:r>
              <a:rPr lang="zh-CN" altLang="en-US" sz="700" dirty="0"/>
              <a:t> 0.9205365431697032E-005</a:t>
            </a:r>
          </a:p>
          <a:p>
            <a:r>
              <a:rPr lang="zh-CN" altLang="en-US" sz="700" dirty="0"/>
              <a:t> 0.4689001846105510E-002</a:t>
            </a:r>
          </a:p>
          <a:p>
            <a:r>
              <a:rPr lang="zh-CN" altLang="en-US" sz="700" dirty="0"/>
              <a:t> 0.5476527096503047E-001</a:t>
            </a:r>
          </a:p>
          <a:p>
            <a:r>
              <a:rPr lang="zh-CN" altLang="en-US" sz="700" dirty="0"/>
              <a:t> 0.3467947899026685E-004</a:t>
            </a:r>
          </a:p>
          <a:p>
            <a:r>
              <a:rPr lang="zh-CN" altLang="en-US" sz="700" dirty="0"/>
              <a:t> 0.2349246555790447E-001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0.9335828143627555 ;</a:t>
            </a:r>
          </a:p>
          <a:p>
            <a:r>
              <a:rPr lang="zh-CN" altLang="en-US" sz="700" dirty="0"/>
              <a:t>Q2 := -1.225044980079722 ;</a:t>
            </a:r>
          </a:p>
          <a:p>
            <a:r>
              <a:rPr lang="zh-CN" altLang="en-US" sz="700" dirty="0"/>
              <a:t>QS_Q :=  1.472189597163175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-.3086734125630309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448814-1BC7-4CF4-8111-5B1FDF13A3CF}"/>
              </a:ext>
            </a:extLst>
          </p:cNvPr>
          <p:cNvSpPr txBox="1"/>
          <p:nvPr/>
        </p:nvSpPr>
        <p:spPr>
          <a:xfrm>
            <a:off x="2122864" y="28251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变差！！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7BE995-07B2-4095-811F-DEC2087ED712}"/>
              </a:ext>
            </a:extLst>
          </p:cNvPr>
          <p:cNvSpPr/>
          <p:nvPr/>
        </p:nvSpPr>
        <p:spPr>
          <a:xfrm>
            <a:off x="3688533" y="2825102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0.1595218285423972E-003</a:t>
            </a:r>
          </a:p>
          <a:p>
            <a:r>
              <a:rPr lang="zh-CN" altLang="en-US" sz="700" dirty="0"/>
              <a:t> 0.1260767595505641E-003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-.1572290689652034E-003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0.2892111585676990E-009</a:t>
            </a:r>
          </a:p>
          <a:p>
            <a:r>
              <a:rPr lang="zh-CN" altLang="en-US" sz="700" dirty="0"/>
              <a:t> 0.3625931888665352E-005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0.9428946297812505 ;</a:t>
            </a:r>
          </a:p>
          <a:p>
            <a:r>
              <a:rPr lang="zh-CN" altLang="en-US" sz="700" dirty="0"/>
              <a:t>Q2 := -1.219179910503952 ;</a:t>
            </a:r>
          </a:p>
          <a:p>
            <a:r>
              <a:rPr lang="zh-CN" altLang="en-US" sz="700" dirty="0"/>
              <a:t>QS_Q :=  1.565740367224076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-.2745612987738227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A829F4-4FDE-4998-BFB7-2C8A06090A56}"/>
              </a:ext>
            </a:extLst>
          </p:cNvPr>
          <p:cNvSpPr txBox="1"/>
          <p:nvPr/>
        </p:nvSpPr>
        <p:spPr>
          <a:xfrm>
            <a:off x="3859513" y="265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一阶调整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4FFAE6-D618-410B-9CDB-E5C8F1DB7F84}"/>
              </a:ext>
            </a:extLst>
          </p:cNvPr>
          <p:cNvSpPr/>
          <p:nvPr/>
        </p:nvSpPr>
        <p:spPr>
          <a:xfrm>
            <a:off x="5573538" y="2825101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0.1808262428681928E-008</a:t>
            </a:r>
          </a:p>
          <a:p>
            <a:r>
              <a:rPr lang="zh-CN" altLang="en-US" sz="700" dirty="0"/>
              <a:t> 0.1293611617825263E-007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-.1371235180958053E-007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0.1794519682102212E-015</a:t>
            </a:r>
          </a:p>
          <a:p>
            <a:r>
              <a:rPr lang="zh-CN" altLang="en-US" sz="700" dirty="0"/>
              <a:t> 0.1103893159816500E-009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0.9428929138007924 ;</a:t>
            </a:r>
          </a:p>
          <a:p>
            <a:r>
              <a:rPr lang="zh-CN" altLang="en-US" sz="700" dirty="0"/>
              <a:t>Q2 := -1.219161201629100 ;</a:t>
            </a:r>
          </a:p>
          <a:p>
            <a:r>
              <a:rPr lang="zh-CN" altLang="en-US" sz="700" dirty="0"/>
              <a:t>QS_Q :=  1.565763400339962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-.2745045884876975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5F86A5-CA67-4AE7-86DC-E19EC4D12B57}"/>
              </a:ext>
            </a:extLst>
          </p:cNvPr>
          <p:cNvSpPr txBox="1"/>
          <p:nvPr/>
        </p:nvSpPr>
        <p:spPr>
          <a:xfrm>
            <a:off x="5807844" y="30377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调整后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二阶没有变大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A16F7C-F4E6-4656-BC20-81E7AC43BF07}"/>
              </a:ext>
            </a:extLst>
          </p:cNvPr>
          <p:cNvSpPr/>
          <p:nvPr/>
        </p:nvSpPr>
        <p:spPr>
          <a:xfrm>
            <a:off x="7611810" y="2840591"/>
            <a:ext cx="17466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0.4440892098500626E-015</a:t>
            </a:r>
          </a:p>
          <a:p>
            <a:r>
              <a:rPr lang="zh-CN" altLang="en-US" sz="700" dirty="0"/>
              <a:t> -.2731148640577885E-013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0.2231548279496565E-013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20.00000000000000 ;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247DB5-585A-488E-8DFF-489FD8B0898F}"/>
              </a:ext>
            </a:extLst>
          </p:cNvPr>
          <p:cNvSpPr/>
          <p:nvPr/>
        </p:nvSpPr>
        <p:spPr>
          <a:xfrm>
            <a:off x="9428286" y="2825101"/>
            <a:ext cx="204604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19.96858537676613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15.00000000000000 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62C772-E690-48B6-9129-3ACA075915E5}"/>
              </a:ext>
            </a:extLst>
          </p:cNvPr>
          <p:cNvSpPr/>
          <p:nvPr/>
        </p:nvSpPr>
        <p:spPr>
          <a:xfrm>
            <a:off x="149549" y="5228958"/>
            <a:ext cx="1471011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19.96858600822824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10.00000000000000 ;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430B52-15D2-42E8-BA24-6E9840800B9A}"/>
              </a:ext>
            </a:extLst>
          </p:cNvPr>
          <p:cNvSpPr/>
          <p:nvPr/>
        </p:nvSpPr>
        <p:spPr>
          <a:xfrm>
            <a:off x="1866812" y="5338570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19.96858663969038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5.000000000000000 ;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C23BEC2-4460-49E3-9F57-6037F6DD0AF1}"/>
              </a:ext>
            </a:extLst>
          </p:cNvPr>
          <p:cNvSpPr/>
          <p:nvPr/>
        </p:nvSpPr>
        <p:spPr>
          <a:xfrm>
            <a:off x="5995283" y="2902226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FD3B1517-2A2A-45A6-9CEA-A19407CE2F36}"/>
              </a:ext>
            </a:extLst>
          </p:cNvPr>
          <p:cNvSpPr/>
          <p:nvPr/>
        </p:nvSpPr>
        <p:spPr>
          <a:xfrm>
            <a:off x="5597718" y="2775005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6529913-A090-4EAE-9C19-DCDDD6950F26}"/>
              </a:ext>
            </a:extLst>
          </p:cNvPr>
          <p:cNvSpPr/>
          <p:nvPr/>
        </p:nvSpPr>
        <p:spPr>
          <a:xfrm>
            <a:off x="7853934" y="3081618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1D0A2D2-1712-4989-88EB-AA79235D3004}"/>
              </a:ext>
            </a:extLst>
          </p:cNvPr>
          <p:cNvSpPr/>
          <p:nvPr/>
        </p:nvSpPr>
        <p:spPr>
          <a:xfrm>
            <a:off x="7456369" y="2954397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0B157BC-B49D-42C1-9BE1-41478AB25599}"/>
              </a:ext>
            </a:extLst>
          </p:cNvPr>
          <p:cNvSpPr/>
          <p:nvPr/>
        </p:nvSpPr>
        <p:spPr>
          <a:xfrm>
            <a:off x="9661092" y="2840079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F037D33-6D83-459A-8778-01883495AFD2}"/>
              </a:ext>
            </a:extLst>
          </p:cNvPr>
          <p:cNvSpPr/>
          <p:nvPr/>
        </p:nvSpPr>
        <p:spPr>
          <a:xfrm>
            <a:off x="9263527" y="2712858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A10C5BB-0EAB-4BA1-B163-B93AAECAA834}"/>
              </a:ext>
            </a:extLst>
          </p:cNvPr>
          <p:cNvSpPr/>
          <p:nvPr/>
        </p:nvSpPr>
        <p:spPr>
          <a:xfrm>
            <a:off x="271675" y="5302720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C2572CB-2FD5-4BC0-9726-6D401BB4D74F}"/>
              </a:ext>
            </a:extLst>
          </p:cNvPr>
          <p:cNvSpPr/>
          <p:nvPr/>
        </p:nvSpPr>
        <p:spPr>
          <a:xfrm>
            <a:off x="-125890" y="5175499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625AE25-FBFF-4D4F-8681-BF3276846BB5}"/>
              </a:ext>
            </a:extLst>
          </p:cNvPr>
          <p:cNvSpPr/>
          <p:nvPr/>
        </p:nvSpPr>
        <p:spPr>
          <a:xfrm>
            <a:off x="2018125" y="5473742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8DE2E4C-F7FE-425C-923C-ACE4A3EFC60C}"/>
              </a:ext>
            </a:extLst>
          </p:cNvPr>
          <p:cNvSpPr/>
          <p:nvPr/>
        </p:nvSpPr>
        <p:spPr>
          <a:xfrm>
            <a:off x="1620560" y="5346521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C803F-1C98-41BC-B799-13D04FBBEB87}"/>
              </a:ext>
            </a:extLst>
          </p:cNvPr>
          <p:cNvSpPr txBox="1"/>
          <p:nvPr/>
        </p:nvSpPr>
        <p:spPr>
          <a:xfrm>
            <a:off x="3696484" y="5412823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-.3051563025557869E-002</a:t>
            </a:r>
          </a:p>
          <a:p>
            <a:r>
              <a:rPr lang="pt-BR" altLang="zh-CN" sz="700" dirty="0"/>
              <a:t> 0.1219656887909060E-001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-.1287608795199180E-001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0.4222193516216777E-003</a:t>
            </a:r>
          </a:p>
          <a:p>
            <a:r>
              <a:rPr lang="pt-BR" altLang="zh-CN" sz="700" dirty="0"/>
              <a:t> 0.8781484339692724E-006</a:t>
            </a:r>
          </a:p>
          <a:p>
            <a:r>
              <a:rPr lang="pt-BR" altLang="zh-CN" sz="700" dirty="0"/>
              <a:t> 0.7230382155757178E-002</a:t>
            </a:r>
          </a:p>
          <a:p>
            <a:r>
              <a:rPr lang="pt-BR" altLang="zh-CN" sz="700" dirty="0"/>
              <a:t> 0.7851335493365122E-001</a:t>
            </a:r>
          </a:p>
          <a:p>
            <a:r>
              <a:rPr lang="pt-BR" altLang="zh-CN" sz="700" dirty="0"/>
              <a:t> 0.5951137124177164E-004</a:t>
            </a:r>
          </a:p>
          <a:p>
            <a:r>
              <a:rPr lang="pt-BR" altLang="zh-CN" sz="700" dirty="0"/>
              <a:t> 0.3900692791292736E-001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0.9025345778901190 ;</a:t>
            </a:r>
          </a:p>
          <a:p>
            <a:r>
              <a:rPr lang="pt-BR" altLang="zh-CN" sz="700" dirty="0"/>
              <a:t>Q2 := -1.236743238620900 ;</a:t>
            </a:r>
          </a:p>
          <a:p>
            <a:r>
              <a:rPr lang="pt-BR" altLang="zh-CN" sz="700" dirty="0"/>
              <a:t>QS_Q :=  1.382636206791439 ;</a:t>
            </a:r>
          </a:p>
          <a:p>
            <a:r>
              <a:rPr lang="pt-BR" altLang="zh-CN" sz="700" dirty="0"/>
              <a:t>QS_S :=  17.95792284330852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-.3945520493723235 ;</a:t>
            </a:r>
          </a:p>
          <a:p>
            <a:r>
              <a:rPr lang="pt-BR" altLang="zh-CN" sz="700" dirty="0"/>
              <a:t>DQS_S :=  20.00000000000000 ;</a:t>
            </a:r>
            <a:endParaRPr lang="zh-CN" altLang="en-US" sz="7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F4C0BBD-7628-4708-9CED-733BC7B752A8}"/>
              </a:ext>
            </a:extLst>
          </p:cNvPr>
          <p:cNvSpPr txBox="1"/>
          <p:nvPr/>
        </p:nvSpPr>
        <p:spPr>
          <a:xfrm>
            <a:off x="5318367" y="5469092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-.1662731508034199E-008</a:t>
            </a:r>
          </a:p>
          <a:p>
            <a:r>
              <a:rPr lang="pt-BR" altLang="zh-CN" sz="700" dirty="0"/>
              <a:t> 0.1062874699364613E-007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-.1283342732083526E-007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0.5454370597401947E-006</a:t>
            </a:r>
          </a:p>
          <a:p>
            <a:r>
              <a:rPr lang="pt-BR" altLang="zh-CN" sz="700" dirty="0"/>
              <a:t> 0.1014335098137309E-006</a:t>
            </a:r>
          </a:p>
          <a:p>
            <a:r>
              <a:rPr lang="pt-BR" altLang="zh-CN" sz="700" dirty="0"/>
              <a:t> 0.7028718940205181E-010</a:t>
            </a:r>
          </a:p>
          <a:p>
            <a:r>
              <a:rPr lang="pt-BR" altLang="zh-CN" sz="700" dirty="0"/>
              <a:t> 0.4256366185895199E-008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0.3753722333534788E-009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0.8553550498531796 ;</a:t>
            </a:r>
          </a:p>
          <a:p>
            <a:r>
              <a:rPr lang="pt-BR" altLang="zh-CN" sz="700" dirty="0"/>
              <a:t>Q2 := -1.241345030226584 ;</a:t>
            </a:r>
          </a:p>
          <a:p>
            <a:r>
              <a:rPr lang="pt-BR" altLang="zh-CN" sz="700" dirty="0"/>
              <a:t>QS_Q :=  1.530294354583228 ;</a:t>
            </a:r>
          </a:p>
          <a:p>
            <a:r>
              <a:rPr lang="pt-BR" altLang="zh-CN" sz="700" dirty="0"/>
              <a:t>QS_S :=  22.21809056902491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-.4759428345380342 ;</a:t>
            </a:r>
          </a:p>
          <a:p>
            <a:r>
              <a:rPr lang="pt-BR" altLang="zh-CN" sz="700" dirty="0"/>
              <a:t>DQS_S :=  36.71195082868550 ;</a:t>
            </a:r>
            <a:endParaRPr lang="zh-CN" altLang="en-US" sz="7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6D6AE2-AD10-41E2-A957-0A1407EC5B6E}"/>
              </a:ext>
            </a:extLst>
          </p:cNvPr>
          <p:cNvSpPr txBox="1"/>
          <p:nvPr/>
        </p:nvSpPr>
        <p:spPr>
          <a:xfrm>
            <a:off x="3789597" y="5207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差了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2B4FC8-1BA3-445A-B4FB-3C28619E31EC}"/>
              </a:ext>
            </a:extLst>
          </p:cNvPr>
          <p:cNvSpPr txBox="1"/>
          <p:nvPr/>
        </p:nvSpPr>
        <p:spPr>
          <a:xfrm>
            <a:off x="5252748" y="5275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恢复后，六级变大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EA3372-CD71-4389-ADC2-23EF25E7F0E2}"/>
              </a:ext>
            </a:extLst>
          </p:cNvPr>
          <p:cNvSpPr txBox="1"/>
          <p:nvPr/>
        </p:nvSpPr>
        <p:spPr>
          <a:xfrm>
            <a:off x="7919499" y="5923722"/>
            <a:ext cx="9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C5F34F1-6DA5-428C-820B-1FB9EBFC6516}"/>
              </a:ext>
            </a:extLst>
          </p:cNvPr>
          <p:cNvSpPr txBox="1"/>
          <p:nvPr/>
        </p:nvSpPr>
        <p:spPr>
          <a:xfrm>
            <a:off x="7688911" y="5645020"/>
            <a:ext cx="936416" cy="6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CAF5FE-7DA0-4A09-8FD7-363179937BEB}"/>
              </a:ext>
            </a:extLst>
          </p:cNvPr>
          <p:cNvSpPr txBox="1"/>
          <p:nvPr/>
        </p:nvSpPr>
        <p:spPr>
          <a:xfrm>
            <a:off x="7578450" y="5420368"/>
            <a:ext cx="16850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-.1873949127885188E-002</a:t>
            </a:r>
          </a:p>
          <a:p>
            <a:r>
              <a:rPr lang="pt-BR" altLang="zh-CN" sz="700" dirty="0"/>
              <a:t> 0.5321523231589298E-002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-.5101374155835003E-002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0.2393273863554590E-003</a:t>
            </a:r>
          </a:p>
          <a:p>
            <a:r>
              <a:rPr lang="pt-BR" altLang="zh-CN" sz="700" dirty="0"/>
              <a:t> 0.9100304744436016E-005</a:t>
            </a:r>
          </a:p>
          <a:p>
            <a:r>
              <a:rPr lang="pt-BR" altLang="zh-CN" sz="700" dirty="0"/>
              <a:t> 0.2390195477633730E-002</a:t>
            </a:r>
          </a:p>
          <a:p>
            <a:r>
              <a:rPr lang="pt-BR" altLang="zh-CN" sz="700" dirty="0"/>
              <a:t> 0.2999564857140158E-001</a:t>
            </a:r>
          </a:p>
          <a:p>
            <a:r>
              <a:rPr lang="pt-BR" altLang="zh-CN" sz="700" dirty="0"/>
              <a:t> 0.1034444505525201E-004</a:t>
            </a:r>
          </a:p>
          <a:p>
            <a:r>
              <a:rPr lang="pt-BR" altLang="zh-CN" sz="700" dirty="0"/>
              <a:t> 0.1104199536823056E-001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0.9462682930396437 ;</a:t>
            </a:r>
          </a:p>
          <a:p>
            <a:r>
              <a:rPr lang="pt-BR" altLang="zh-CN" sz="700" dirty="0"/>
              <a:t>Q2 := -1.217882600246655 ;</a:t>
            </a:r>
          </a:p>
          <a:p>
            <a:r>
              <a:rPr lang="pt-BR" altLang="zh-CN" sz="700" dirty="0"/>
              <a:t>QS_Q :=  1.528001267099005 ;</a:t>
            </a:r>
          </a:p>
          <a:p>
            <a:r>
              <a:rPr lang="pt-BR" altLang="zh-CN" sz="700" dirty="0"/>
              <a:t>QS_S :=  21.63457130676612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-.2658388717903834 ;</a:t>
            </a:r>
          </a:p>
          <a:p>
            <a:r>
              <a:rPr lang="pt-BR" altLang="zh-CN" sz="700" dirty="0"/>
              <a:t>DQS_S :=  30.00000000000000 ;</a:t>
            </a:r>
            <a:endParaRPr lang="zh-CN" altLang="en-US" sz="7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85F7D0-8942-4818-8A47-0336E84F9E1E}"/>
              </a:ext>
            </a:extLst>
          </p:cNvPr>
          <p:cNvSpPr txBox="1"/>
          <p:nvPr/>
        </p:nvSpPr>
        <p:spPr>
          <a:xfrm>
            <a:off x="7442570" y="57843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尝试减小六级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其他变差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22CAE5CA-F4CA-449D-A773-C0D2A4BA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397" y="5478405"/>
            <a:ext cx="1392758" cy="1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01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FBF4CF-B32D-40D8-8494-2C196EC50813}"/>
              </a:ext>
            </a:extLst>
          </p:cNvPr>
          <p:cNvSpPr/>
          <p:nvPr/>
        </p:nvSpPr>
        <p:spPr>
          <a:xfrm>
            <a:off x="408167" y="168869"/>
            <a:ext cx="25974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-.2496400863805093E-009</a:t>
            </a:r>
          </a:p>
          <a:p>
            <a:r>
              <a:rPr lang="zh-CN" altLang="en-US" sz="900" dirty="0"/>
              <a:t> 0.6443012789958402E-009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0.4029088174206663E-010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0.1078115374752997E-009</a:t>
            </a:r>
          </a:p>
          <a:p>
            <a:r>
              <a:rPr lang="zh-CN" altLang="en-US" sz="900" dirty="0"/>
              <a:t> 0.2541309540582404E-007</a:t>
            </a:r>
          </a:p>
          <a:p>
            <a:r>
              <a:rPr lang="zh-CN" altLang="en-US" sz="900" dirty="0"/>
              <a:t> 0.9445789983519859E-011</a:t>
            </a:r>
          </a:p>
          <a:p>
            <a:r>
              <a:rPr lang="zh-CN" altLang="en-US" sz="900" dirty="0"/>
              <a:t> 0.1160013904377699E-009</a:t>
            </a:r>
          </a:p>
          <a:p>
            <a:r>
              <a:rPr lang="zh-CN" altLang="en-US" sz="900" dirty="0"/>
              <a:t> 0.4475787210049857E-011</a:t>
            </a:r>
          </a:p>
          <a:p>
            <a:r>
              <a:rPr lang="zh-CN" altLang="en-US" sz="900" dirty="0"/>
              <a:t> 0.6053733384404423E-011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0.6710436031594056 ;</a:t>
            </a:r>
          </a:p>
          <a:p>
            <a:r>
              <a:rPr lang="zh-CN" altLang="en-US" sz="900" dirty="0"/>
              <a:t>Q2 := 0.5139791796363322 ;</a:t>
            </a:r>
          </a:p>
          <a:p>
            <a:r>
              <a:rPr lang="zh-CN" altLang="en-US" sz="900" dirty="0"/>
              <a:t>QS_Q :=  1.908261962382369 ;</a:t>
            </a:r>
          </a:p>
          <a:p>
            <a:r>
              <a:rPr lang="zh-CN" altLang="en-US" sz="900" dirty="0"/>
              <a:t>QS_S := 0.3171815341353078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1.949335379049811 ;</a:t>
            </a:r>
          </a:p>
          <a:p>
            <a:r>
              <a:rPr lang="zh-CN" altLang="en-US" sz="900" dirty="0"/>
              <a:t>DQS_S :=  2.899800610073664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05D96-A18E-4D78-9CE5-F6BD9F80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906" y="236552"/>
            <a:ext cx="2243454" cy="31924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6E4E9C-C8AC-43F4-8D54-4AEBBF4C947F}"/>
              </a:ext>
            </a:extLst>
          </p:cNvPr>
          <p:cNvSpPr/>
          <p:nvPr/>
        </p:nvSpPr>
        <p:spPr>
          <a:xfrm>
            <a:off x="2499360" y="168868"/>
            <a:ext cx="23747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0.2254660362699612E-002</a:t>
            </a:r>
          </a:p>
          <a:p>
            <a:r>
              <a:rPr lang="zh-CN" altLang="en-US" sz="900" dirty="0"/>
              <a:t> -.2142984943081183E-002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-.1488417617067750E-002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0.7051598720002605E-003</a:t>
            </a:r>
          </a:p>
          <a:p>
            <a:r>
              <a:rPr lang="zh-CN" altLang="en-US" sz="900" dirty="0"/>
              <a:t> 0.9898877555669650E-003</a:t>
            </a:r>
          </a:p>
          <a:p>
            <a:r>
              <a:rPr lang="zh-CN" altLang="en-US" sz="900" dirty="0"/>
              <a:t> 0.6122738144095915E-003</a:t>
            </a:r>
          </a:p>
          <a:p>
            <a:r>
              <a:rPr lang="zh-CN" altLang="en-US" sz="900" dirty="0"/>
              <a:t> 0.4549113432074247E-002</a:t>
            </a:r>
          </a:p>
          <a:p>
            <a:r>
              <a:rPr lang="zh-CN" altLang="en-US" sz="900" dirty="0"/>
              <a:t> 0.7855522304322317E-001</a:t>
            </a:r>
          </a:p>
          <a:p>
            <a:r>
              <a:rPr lang="zh-CN" altLang="en-US" sz="900" dirty="0"/>
              <a:t> 0.8545511644665549E-001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0.4940378859250773 ;</a:t>
            </a:r>
          </a:p>
          <a:p>
            <a:r>
              <a:rPr lang="zh-CN" altLang="en-US" sz="900" dirty="0"/>
              <a:t>Q2 := 0.8047520948144364 ;</a:t>
            </a:r>
          </a:p>
          <a:p>
            <a:r>
              <a:rPr lang="zh-CN" altLang="en-US" sz="900" dirty="0"/>
              <a:t>QS_Q :=  1.861507726038303 ;</a:t>
            </a:r>
          </a:p>
          <a:p>
            <a:r>
              <a:rPr lang="zh-CN" altLang="en-US" sz="900" dirty="0"/>
              <a:t>QS_S := 0.2300784047467511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2.041298157463789 ;</a:t>
            </a:r>
          </a:p>
          <a:p>
            <a:r>
              <a:rPr lang="zh-CN" altLang="en-US" sz="900" dirty="0"/>
              <a:t>DQS_S :=  2.000000000000000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936D0F-4883-4854-BF72-697F3714B7F0}"/>
              </a:ext>
            </a:extLst>
          </p:cNvPr>
          <p:cNvSpPr txBox="1"/>
          <p:nvPr/>
        </p:nvSpPr>
        <p:spPr>
          <a:xfrm>
            <a:off x="4754880" y="307368"/>
            <a:ext cx="210346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 0.2273885156701905E-001</a:t>
            </a:r>
          </a:p>
          <a:p>
            <a:r>
              <a:rPr lang="pt-BR" altLang="zh-CN" sz="900" dirty="0"/>
              <a:t> -.1764229781483406E-001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-.1842446026496880E-001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0.4083915874170563E-002</a:t>
            </a:r>
          </a:p>
          <a:p>
            <a:r>
              <a:rPr lang="pt-BR" altLang="zh-CN" sz="900" dirty="0"/>
              <a:t> 0.6152239809154025E-002</a:t>
            </a:r>
          </a:p>
          <a:p>
            <a:r>
              <a:rPr lang="pt-BR" altLang="zh-CN" sz="900" dirty="0"/>
              <a:t> 0.3768299183222824E-002</a:t>
            </a:r>
          </a:p>
          <a:p>
            <a:r>
              <a:rPr lang="pt-BR" altLang="zh-CN" sz="900" dirty="0"/>
              <a:t> 0.9737982960447188E-002</a:t>
            </a:r>
          </a:p>
          <a:p>
            <a:r>
              <a:rPr lang="pt-BR" altLang="zh-CN" sz="900" dirty="0"/>
              <a:t> 0.2664740452800425     </a:t>
            </a:r>
          </a:p>
          <a:p>
            <a:r>
              <a:rPr lang="pt-BR" altLang="zh-CN" sz="900" dirty="0"/>
              <a:t> 0.3108071113012648     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0.7286595657635612 ;</a:t>
            </a:r>
          </a:p>
          <a:p>
            <a:r>
              <a:rPr lang="pt-BR" altLang="zh-CN" sz="900" dirty="0"/>
              <a:t>Q2 := 0.5254275090645216 ;</a:t>
            </a:r>
          </a:p>
          <a:p>
            <a:r>
              <a:rPr lang="pt-BR" altLang="zh-CN" sz="900" dirty="0"/>
              <a:t>QS_Q :=  1.714270539653964 ;</a:t>
            </a:r>
          </a:p>
          <a:p>
            <a:r>
              <a:rPr lang="pt-BR" altLang="zh-CN" sz="900" dirty="0"/>
              <a:t>QS_S := 0.1795757966836194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1.955229868493056 ;</a:t>
            </a:r>
          </a:p>
          <a:p>
            <a:r>
              <a:rPr lang="pt-BR" altLang="zh-CN" sz="900" dirty="0"/>
              <a:t>DQS_S :=  1.000000000000000 ;</a:t>
            </a:r>
            <a:endParaRPr lang="zh-CN" altLang="en-US" sz="9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69F996-5311-494C-B4A7-30255CB93812}"/>
              </a:ext>
            </a:extLst>
          </p:cNvPr>
          <p:cNvSpPr/>
          <p:nvPr/>
        </p:nvSpPr>
        <p:spPr>
          <a:xfrm>
            <a:off x="7601447" y="3380125"/>
            <a:ext cx="25692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0.2300396709539299E-001</a:t>
            </a:r>
          </a:p>
          <a:p>
            <a:r>
              <a:rPr lang="zh-CN" altLang="en-US" sz="1000" dirty="0"/>
              <a:t> -.1774088230811999E-001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-.1860768658225076E-001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0.4256393781485457E-002</a:t>
            </a:r>
          </a:p>
          <a:p>
            <a:r>
              <a:rPr lang="zh-CN" altLang="en-US" sz="1000" dirty="0"/>
              <a:t> 0.6160663372426267E-002</a:t>
            </a:r>
          </a:p>
          <a:p>
            <a:r>
              <a:rPr lang="zh-CN" altLang="en-US" sz="1000" dirty="0"/>
              <a:t> 0.3780695749163722E-002</a:t>
            </a:r>
          </a:p>
          <a:p>
            <a:r>
              <a:rPr lang="zh-CN" altLang="en-US" sz="1000" dirty="0"/>
              <a:t> 0.9806811435518268E-002</a:t>
            </a:r>
          </a:p>
          <a:p>
            <a:r>
              <a:rPr lang="zh-CN" altLang="en-US" sz="1000" dirty="0"/>
              <a:t> 0.2681238782413901     </a:t>
            </a:r>
          </a:p>
          <a:p>
            <a:r>
              <a:rPr lang="zh-CN" altLang="en-US" sz="1000" dirty="0"/>
              <a:t> 0.3117846364168954     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0.7260651371476824 ;</a:t>
            </a:r>
          </a:p>
          <a:p>
            <a:r>
              <a:rPr lang="zh-CN" altLang="en-US" sz="1000" dirty="0"/>
              <a:t>Q2 := 0.5307970004862487 ;</a:t>
            </a:r>
          </a:p>
          <a:p>
            <a:r>
              <a:rPr lang="zh-CN" altLang="en-US" sz="1000" dirty="0"/>
              <a:t>QS_Q :=  1.814416463179208 ;</a:t>
            </a:r>
          </a:p>
          <a:p>
            <a:r>
              <a:rPr lang="zh-CN" altLang="en-US" sz="1000" dirty="0"/>
              <a:t>QS_S := 0.1904641438426001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 1.960481096875821 ;</a:t>
            </a:r>
          </a:p>
          <a:p>
            <a:r>
              <a:rPr lang="zh-CN" altLang="en-US" sz="1000" dirty="0"/>
              <a:t>DQS_S :=  1.000000000000000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85032D-674D-41F6-893E-C314BE1FB2DF}"/>
              </a:ext>
            </a:extLst>
          </p:cNvPr>
          <p:cNvSpPr/>
          <p:nvPr/>
        </p:nvSpPr>
        <p:spPr>
          <a:xfrm>
            <a:off x="2236969" y="3718679"/>
            <a:ext cx="21034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0.2327626376164971E-001</a:t>
            </a:r>
          </a:p>
          <a:p>
            <a:r>
              <a:rPr lang="zh-CN" altLang="en-US" sz="900" dirty="0"/>
              <a:t> -.1784120802764289E-001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-.1879505948707594E-001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0.4434225264555280E-002</a:t>
            </a:r>
          </a:p>
          <a:p>
            <a:r>
              <a:rPr lang="zh-CN" altLang="en-US" sz="900" dirty="0"/>
              <a:t> 0.6169146900741218E-002</a:t>
            </a:r>
          </a:p>
          <a:p>
            <a:r>
              <a:rPr lang="zh-CN" altLang="en-US" sz="900" dirty="0"/>
              <a:t> 0.3792877834506149E-002</a:t>
            </a:r>
          </a:p>
          <a:p>
            <a:r>
              <a:rPr lang="zh-CN" altLang="en-US" sz="900" dirty="0"/>
              <a:t> 0.9875225026599578E-002</a:t>
            </a:r>
          </a:p>
          <a:p>
            <a:r>
              <a:rPr lang="zh-CN" altLang="en-US" sz="900" dirty="0"/>
              <a:t> 0.2698138246914541     </a:t>
            </a:r>
          </a:p>
          <a:p>
            <a:r>
              <a:rPr lang="zh-CN" altLang="en-US" sz="900" dirty="0"/>
              <a:t> 0.3127779451514209     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0.7234042940531898 ;</a:t>
            </a:r>
          </a:p>
          <a:p>
            <a:r>
              <a:rPr lang="zh-CN" altLang="en-US" sz="900" dirty="0"/>
              <a:t>Q2 := 0.5362820940542368 ;</a:t>
            </a:r>
          </a:p>
          <a:p>
            <a:r>
              <a:rPr lang="zh-CN" altLang="en-US" sz="900" dirty="0"/>
              <a:t>QS_Q :=  1.925816720541595 ;</a:t>
            </a:r>
          </a:p>
          <a:p>
            <a:r>
              <a:rPr lang="zh-CN" altLang="en-US" sz="900" dirty="0"/>
              <a:t>QS_S := 0.2025495987499827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1.965921288880744 ;</a:t>
            </a:r>
          </a:p>
          <a:p>
            <a:r>
              <a:rPr lang="zh-CN" altLang="en-US" sz="900" dirty="0"/>
              <a:t>DQS_S :=  1.000000000000000 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82FBD6-6ED0-44A0-9F25-7380092FF7F6}"/>
              </a:ext>
            </a:extLst>
          </p:cNvPr>
          <p:cNvSpPr txBox="1"/>
          <p:nvPr/>
        </p:nvSpPr>
        <p:spPr>
          <a:xfrm>
            <a:off x="6259459" y="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0.2m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283A61-E8EE-4139-A73F-5414EBC08B45}"/>
              </a:ext>
            </a:extLst>
          </p:cNvPr>
          <p:cNvSpPr txBox="1"/>
          <p:nvPr/>
        </p:nvSpPr>
        <p:spPr>
          <a:xfrm>
            <a:off x="9356149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0.19m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E340D-E17E-486F-A094-C5E7CFCFA0CB}"/>
              </a:ext>
            </a:extLst>
          </p:cNvPr>
          <p:cNvSpPr txBox="1"/>
          <p:nvPr/>
        </p:nvSpPr>
        <p:spPr>
          <a:xfrm>
            <a:off x="3741548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0.18m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342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C52C1B-9B1F-42C5-9F76-9D041D69031A}"/>
              </a:ext>
            </a:extLst>
          </p:cNvPr>
          <p:cNvSpPr/>
          <p:nvPr/>
        </p:nvSpPr>
        <p:spPr>
          <a:xfrm>
            <a:off x="185531" y="121160"/>
            <a:ext cx="22475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-.4594966169779724E-006</a:t>
            </a:r>
          </a:p>
          <a:p>
            <a:r>
              <a:rPr lang="zh-CN" altLang="en-US" sz="900" dirty="0"/>
              <a:t> 0.8316527846385924E-006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0.1190824359120768E-006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0.1358437814458213E-006</a:t>
            </a:r>
          </a:p>
          <a:p>
            <a:r>
              <a:rPr lang="zh-CN" altLang="en-US" sz="900" dirty="0"/>
              <a:t> 0.2093290861426844E-004</a:t>
            </a:r>
          </a:p>
          <a:p>
            <a:r>
              <a:rPr lang="zh-CN" altLang="en-US" sz="900" dirty="0"/>
              <a:t> 0.1129343552850985E-007</a:t>
            </a:r>
          </a:p>
          <a:p>
            <a:r>
              <a:rPr lang="zh-CN" altLang="en-US" sz="900" dirty="0"/>
              <a:t> 0.9168912608666091E-007</a:t>
            </a:r>
          </a:p>
          <a:p>
            <a:r>
              <a:rPr lang="zh-CN" altLang="en-US" sz="900" dirty="0"/>
              <a:t> 0.2339177267692855E-008</a:t>
            </a:r>
          </a:p>
          <a:p>
            <a:r>
              <a:rPr lang="zh-CN" altLang="en-US" sz="900" dirty="0"/>
              <a:t> 0.2499862452180351E-008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0.4047834857895025 ;</a:t>
            </a:r>
          </a:p>
          <a:p>
            <a:r>
              <a:rPr lang="zh-CN" altLang="en-US" sz="900" dirty="0"/>
              <a:t>Q2 := 0.8863936330252631 ;</a:t>
            </a:r>
          </a:p>
          <a:p>
            <a:r>
              <a:rPr lang="zh-CN" altLang="en-US" sz="900" dirty="0"/>
              <a:t>QS_Q :=  2.163830697963284 ;</a:t>
            </a:r>
          </a:p>
          <a:p>
            <a:r>
              <a:rPr lang="zh-CN" altLang="en-US" sz="900" dirty="0"/>
              <a:t>QS_S := 0.3021282756477742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2.068685160312367 ;</a:t>
            </a:r>
          </a:p>
          <a:p>
            <a:r>
              <a:rPr lang="zh-CN" altLang="en-US" sz="900" dirty="0"/>
              <a:t>DQS_S :=  2.831946383033407 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BBFA89-9DAF-4BC2-8D2C-BFF8D7D05D31}"/>
              </a:ext>
            </a:extLst>
          </p:cNvPr>
          <p:cNvSpPr txBox="1"/>
          <p:nvPr/>
        </p:nvSpPr>
        <p:spPr>
          <a:xfrm>
            <a:off x="-632819" y="1947479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0.18m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344E2C-6FC4-47F2-93C1-960EEF4BF3EB}"/>
              </a:ext>
            </a:extLst>
          </p:cNvPr>
          <p:cNvSpPr/>
          <p:nvPr/>
        </p:nvSpPr>
        <p:spPr>
          <a:xfrm>
            <a:off x="2356236" y="197321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-.6465938895416912E-012</a:t>
            </a:r>
          </a:p>
          <a:p>
            <a:r>
              <a:rPr lang="zh-CN" altLang="en-US" sz="900" dirty="0"/>
              <a:t> 0.4711786516509164E-012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0.4802824804528427E-012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0.5484079856898916E-010</a:t>
            </a:r>
          </a:p>
          <a:p>
            <a:r>
              <a:rPr lang="zh-CN" altLang="en-US" sz="900" dirty="0"/>
              <a:t> 0.4245671814118168E-008</a:t>
            </a:r>
          </a:p>
          <a:p>
            <a:r>
              <a:rPr lang="zh-CN" altLang="en-US" sz="900" dirty="0"/>
              <a:t> 0.5999581734195126E-012</a:t>
            </a:r>
          </a:p>
          <a:p>
            <a:r>
              <a:rPr lang="zh-CN" altLang="en-US" sz="900" dirty="0"/>
              <a:t> 0.1898270540756641E-010</a:t>
            </a:r>
          </a:p>
          <a:p>
            <a:r>
              <a:rPr lang="zh-CN" altLang="en-US" sz="900" dirty="0"/>
              <a:t> 0.1905329879494112E-013</a:t>
            </a:r>
          </a:p>
          <a:p>
            <a:r>
              <a:rPr lang="zh-CN" altLang="en-US" sz="900" dirty="0"/>
              <a:t> 0.2019541067801265E-013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0.4051677089474882 ;</a:t>
            </a:r>
          </a:p>
          <a:p>
            <a:r>
              <a:rPr lang="zh-CN" altLang="en-US" sz="900" dirty="0"/>
              <a:t>Q2 := 0.8857178689598709 ;</a:t>
            </a:r>
          </a:p>
          <a:p>
            <a:r>
              <a:rPr lang="zh-CN" altLang="en-US" sz="900" dirty="0"/>
              <a:t>QS_Q :=  2.037191047152240 ;</a:t>
            </a:r>
          </a:p>
          <a:p>
            <a:r>
              <a:rPr lang="zh-CN" altLang="en-US" sz="900" dirty="0"/>
              <a:t>QS_S := 0.2817238472259612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2.064577146332279 ;</a:t>
            </a:r>
          </a:p>
          <a:p>
            <a:r>
              <a:rPr lang="zh-CN" altLang="en-US" sz="900" dirty="0"/>
              <a:t>DQS_S :=  2.813261637752976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1D328C-9741-4F9B-8F22-6A7C661F845B}"/>
              </a:ext>
            </a:extLst>
          </p:cNvPr>
          <p:cNvSpPr txBox="1"/>
          <p:nvPr/>
        </p:nvSpPr>
        <p:spPr>
          <a:xfrm>
            <a:off x="2063276" y="153460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0.19m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EA16BF-7006-4206-AB7A-39BD603EE31A}"/>
              </a:ext>
            </a:extLst>
          </p:cNvPr>
          <p:cNvSpPr/>
          <p:nvPr/>
        </p:nvSpPr>
        <p:spPr>
          <a:xfrm>
            <a:off x="5210754" y="159552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0.3707096515597197E-003</a:t>
            </a:r>
          </a:p>
          <a:p>
            <a:r>
              <a:rPr lang="zh-CN" altLang="en-US" sz="900" dirty="0"/>
              <a:t> -.5040429190299456E-003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-.1181655030261242E-003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0.1574827268098211E-003</a:t>
            </a:r>
          </a:p>
          <a:p>
            <a:r>
              <a:rPr lang="zh-CN" altLang="en-US" sz="900" dirty="0"/>
              <a:t> 0.3246715715956583E-003</a:t>
            </a:r>
          </a:p>
          <a:p>
            <a:r>
              <a:rPr lang="zh-CN" altLang="en-US" sz="900" dirty="0"/>
              <a:t> 0.9972404620379002E-004</a:t>
            </a:r>
          </a:p>
          <a:p>
            <a:r>
              <a:rPr lang="zh-CN" altLang="en-US" sz="900" dirty="0"/>
              <a:t> 0.1601813658348287E-002</a:t>
            </a:r>
          </a:p>
          <a:p>
            <a:r>
              <a:rPr lang="zh-CN" altLang="en-US" sz="900" dirty="0"/>
              <a:t> 0.2736045331246942E-001</a:t>
            </a:r>
          </a:p>
          <a:p>
            <a:r>
              <a:rPr lang="zh-CN" altLang="en-US" sz="900" dirty="0"/>
              <a:t> 0.2490871833698275E-001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0.1901384310088665 ;</a:t>
            </a:r>
          </a:p>
          <a:p>
            <a:r>
              <a:rPr lang="zh-CN" altLang="en-US" sz="900" dirty="0"/>
              <a:t>Q2 :=  1.111087162788890 ;</a:t>
            </a:r>
          </a:p>
          <a:p>
            <a:r>
              <a:rPr lang="zh-CN" altLang="en-US" sz="900" dirty="0"/>
              <a:t>QS_Q :=  2.024829729171159 ;</a:t>
            </a:r>
          </a:p>
          <a:p>
            <a:r>
              <a:rPr lang="zh-CN" altLang="en-US" sz="900" dirty="0"/>
              <a:t>QS_S := 0.2505986733933883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2.109484485961942 ;</a:t>
            </a:r>
          </a:p>
          <a:p>
            <a:r>
              <a:rPr lang="zh-CN" altLang="en-US" sz="900" dirty="0"/>
              <a:t>DQS_S :</a:t>
            </a:r>
            <a:r>
              <a:rPr lang="zh-CN" altLang="en-US" sz="900" dirty="0">
                <a:solidFill>
                  <a:srgbClr val="FF0000"/>
                </a:solidFill>
              </a:rPr>
              <a:t>=  2.500000000000000 </a:t>
            </a:r>
            <a:r>
              <a:rPr lang="zh-CN" altLang="en-US" sz="900" dirty="0"/>
              <a:t>;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247C8E3-384F-41B0-8BE3-E46C767B9157}"/>
              </a:ext>
            </a:extLst>
          </p:cNvPr>
          <p:cNvSpPr/>
          <p:nvPr/>
        </p:nvSpPr>
        <p:spPr>
          <a:xfrm>
            <a:off x="4265874" y="1152939"/>
            <a:ext cx="675861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5971F1-C46C-4817-A766-C3E0E2A95094}"/>
              </a:ext>
            </a:extLst>
          </p:cNvPr>
          <p:cNvSpPr/>
          <p:nvPr/>
        </p:nvSpPr>
        <p:spPr>
          <a:xfrm>
            <a:off x="7402664" y="208466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0.2944019378550156E-003</a:t>
            </a:r>
          </a:p>
          <a:p>
            <a:r>
              <a:rPr lang="zh-CN" altLang="en-US" sz="900" dirty="0"/>
              <a:t> -.4323313709557741E-003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-.7710194577803531E-004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0.1186408032414210E-003</a:t>
            </a:r>
          </a:p>
          <a:p>
            <a:r>
              <a:rPr lang="zh-CN" altLang="en-US" sz="900" dirty="0"/>
              <a:t> 0.2887528891395430E-003</a:t>
            </a:r>
          </a:p>
          <a:p>
            <a:r>
              <a:rPr lang="zh-CN" altLang="en-US" sz="900" dirty="0"/>
              <a:t> 0.8496021117309285E-004</a:t>
            </a:r>
          </a:p>
          <a:p>
            <a:r>
              <a:rPr lang="zh-CN" altLang="en-US" sz="900" dirty="0"/>
              <a:t> 0.1349603193017062E-002</a:t>
            </a:r>
          </a:p>
          <a:p>
            <a:r>
              <a:rPr lang="zh-CN" altLang="en-US" sz="900" dirty="0"/>
              <a:t> 0.2372730504121372E-001</a:t>
            </a:r>
          </a:p>
          <a:p>
            <a:r>
              <a:rPr lang="zh-CN" altLang="en-US" sz="900" dirty="0"/>
              <a:t> 0.2130252365739427E-001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0.1642595764574769 ;</a:t>
            </a:r>
          </a:p>
          <a:p>
            <a:r>
              <a:rPr lang="zh-CN" altLang="en-US" sz="900" dirty="0"/>
              <a:t>Q2 :=  1.131896963183931 ;</a:t>
            </a:r>
          </a:p>
          <a:p>
            <a:r>
              <a:rPr lang="zh-CN" altLang="en-US" sz="900" dirty="0"/>
              <a:t>QS_Q :=  1.992714020626011 ;</a:t>
            </a:r>
          </a:p>
          <a:p>
            <a:r>
              <a:rPr lang="zh-CN" altLang="en-US" sz="900" dirty="0"/>
              <a:t>QS_S := 0.2410752482052058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2.102358410538066 ;</a:t>
            </a:r>
          </a:p>
          <a:p>
            <a:r>
              <a:rPr lang="zh-CN" altLang="en-US" sz="900" dirty="0"/>
              <a:t>DQS_S :=  2.500000000000000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462C99-A3FE-426F-A976-C2C42604BA37}"/>
              </a:ext>
            </a:extLst>
          </p:cNvPr>
          <p:cNvSpPr/>
          <p:nvPr/>
        </p:nvSpPr>
        <p:spPr>
          <a:xfrm>
            <a:off x="9814560" y="2883590"/>
            <a:ext cx="237744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-.1969613874219789E-006</a:t>
            </a:r>
          </a:p>
          <a:p>
            <a:r>
              <a:rPr lang="zh-CN" altLang="en-US" sz="1050" dirty="0"/>
              <a:t> 0.1450206761344219E-005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-.4486978799622676E-006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0.7459412609822635E-006</a:t>
            </a:r>
          </a:p>
          <a:p>
            <a:r>
              <a:rPr lang="zh-CN" altLang="en-US" sz="1050" dirty="0"/>
              <a:t> 0.1137021823589546E-003</a:t>
            </a:r>
          </a:p>
          <a:p>
            <a:r>
              <a:rPr lang="zh-CN" altLang="en-US" sz="1050" dirty="0"/>
              <a:t> 0.1005289825231626E-007</a:t>
            </a:r>
          </a:p>
          <a:p>
            <a:r>
              <a:rPr lang="zh-CN" altLang="en-US" sz="1050" dirty="0"/>
              <a:t> 0.4887388006179910E-006</a:t>
            </a:r>
          </a:p>
          <a:p>
            <a:r>
              <a:rPr lang="zh-CN" altLang="en-US" sz="1050" dirty="0"/>
              <a:t> 0.1159889419114723E-009</a:t>
            </a:r>
          </a:p>
          <a:p>
            <a:r>
              <a:rPr lang="zh-CN" altLang="en-US" sz="1050" dirty="0"/>
              <a:t> 0.1055509282579698E-009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0.1688537517723652 ;</a:t>
            </a:r>
          </a:p>
          <a:p>
            <a:r>
              <a:rPr lang="zh-CN" altLang="en-US" sz="1050" dirty="0"/>
              <a:t>Q2 :=  1.120495074536269 ;</a:t>
            </a:r>
          </a:p>
          <a:p>
            <a:r>
              <a:rPr lang="zh-CN" altLang="en-US" sz="1050" dirty="0"/>
              <a:t>QS_Q :=  1.973541716341852 ;</a:t>
            </a:r>
          </a:p>
          <a:p>
            <a:r>
              <a:rPr lang="zh-CN" altLang="en-US" sz="1050" dirty="0"/>
              <a:t>QS_S := 0.2419126783547765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 2.090594561737749 ;</a:t>
            </a:r>
          </a:p>
          <a:p>
            <a:r>
              <a:rPr lang="zh-CN" altLang="en-US" sz="1050" dirty="0"/>
              <a:t>DQS_S :=  2.697967523719884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87DC07-981D-4562-AB7A-86D3C8F1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905" y="794310"/>
            <a:ext cx="2464092" cy="179302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357699-577B-4D62-AD68-4140367A68B4}"/>
              </a:ext>
            </a:extLst>
          </p:cNvPr>
          <p:cNvSpPr/>
          <p:nvPr/>
        </p:nvSpPr>
        <p:spPr>
          <a:xfrm>
            <a:off x="6777162" y="3925211"/>
            <a:ext cx="213095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 -.1299315437464088E-006</a:t>
            </a:r>
          </a:p>
          <a:p>
            <a:r>
              <a:rPr lang="zh-CN" altLang="en-US" sz="900" dirty="0"/>
              <a:t> 0.1027733728786728E-005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-.3260705663254981E-006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0.6778544668906150E-006</a:t>
            </a:r>
          </a:p>
          <a:p>
            <a:r>
              <a:rPr lang="zh-CN" altLang="en-US" sz="900" dirty="0"/>
              <a:t> 0.8926126820774094E-004</a:t>
            </a:r>
          </a:p>
          <a:p>
            <a:r>
              <a:rPr lang="zh-CN" altLang="en-US" sz="900" dirty="0"/>
              <a:t> 0.8334595984725579E-008</a:t>
            </a:r>
          </a:p>
          <a:p>
            <a:r>
              <a:rPr lang="zh-CN" altLang="en-US" sz="900" dirty="0"/>
              <a:t> 0.3835135848666640E-006</a:t>
            </a:r>
          </a:p>
          <a:p>
            <a:r>
              <a:rPr lang="zh-CN" altLang="en-US" sz="900" dirty="0"/>
              <a:t> 0.2356048028507740E-010</a:t>
            </a:r>
          </a:p>
          <a:p>
            <a:r>
              <a:rPr lang="zh-CN" altLang="en-US" sz="900" dirty="0"/>
              <a:t> 0.2147196487249811E-010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0.1723358053841997 ;</a:t>
            </a:r>
          </a:p>
          <a:p>
            <a:r>
              <a:rPr lang="zh-CN" altLang="en-US" sz="900" dirty="0"/>
              <a:t>Q2 :=  1.116964741962118 ;</a:t>
            </a:r>
          </a:p>
          <a:p>
            <a:r>
              <a:rPr lang="zh-CN" altLang="en-US" sz="900" dirty="0"/>
              <a:t>QS_Q :=  1.940295205353432 ;</a:t>
            </a:r>
          </a:p>
          <a:p>
            <a:r>
              <a:rPr lang="zh-CN" altLang="en-US" sz="900" dirty="0"/>
              <a:t>QS_S := 0.2322854292758701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2.081409397906508 ;</a:t>
            </a:r>
          </a:p>
          <a:p>
            <a:r>
              <a:rPr lang="zh-CN" altLang="en-US" sz="900" dirty="0"/>
              <a:t>DQS_S :=  2.663853113696945 ;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03974EE-8EF2-483F-9CC4-0264E00BCF89}"/>
              </a:ext>
            </a:extLst>
          </p:cNvPr>
          <p:cNvSpPr/>
          <p:nvPr/>
        </p:nvSpPr>
        <p:spPr>
          <a:xfrm rot="9084926">
            <a:off x="8810045" y="3925211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6DEA88-4B20-47A0-B9AA-EA8D9586D343}"/>
              </a:ext>
            </a:extLst>
          </p:cNvPr>
          <p:cNvSpPr txBox="1"/>
          <p:nvPr/>
        </p:nvSpPr>
        <p:spPr>
          <a:xfrm>
            <a:off x="8595360" y="461970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FF7F50-F1CB-4616-A213-3B1589C12591}"/>
              </a:ext>
            </a:extLst>
          </p:cNvPr>
          <p:cNvSpPr/>
          <p:nvPr/>
        </p:nvSpPr>
        <p:spPr>
          <a:xfrm>
            <a:off x="4034652" y="3916522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-.8605701995456627E-007</a:t>
            </a:r>
          </a:p>
          <a:p>
            <a:r>
              <a:rPr lang="zh-CN" altLang="en-US" sz="900" dirty="0"/>
              <a:t> 0.7208818346704504E-006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-.2328801262940772E-006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0.6059658560486625E-006</a:t>
            </a:r>
          </a:p>
          <a:p>
            <a:r>
              <a:rPr lang="zh-CN" altLang="en-US" sz="900" dirty="0"/>
              <a:t> 0.6965822543358868E-004</a:t>
            </a:r>
          </a:p>
          <a:p>
            <a:r>
              <a:rPr lang="zh-CN" altLang="en-US" sz="900" dirty="0"/>
              <a:t> 0.6959614437408029E-008</a:t>
            </a:r>
          </a:p>
          <a:p>
            <a:r>
              <a:rPr lang="zh-CN" altLang="en-US" sz="900" dirty="0"/>
              <a:t> 0.2991378437125491E-006</a:t>
            </a:r>
          </a:p>
          <a:p>
            <a:r>
              <a:rPr lang="zh-CN" altLang="en-US" sz="900" dirty="0"/>
              <a:t> 0.5381363292663801E-010</a:t>
            </a:r>
          </a:p>
          <a:p>
            <a:r>
              <a:rPr lang="zh-CN" altLang="en-US" sz="900" dirty="0"/>
              <a:t> 0.4910248692591397E-010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0.1753910190756800 ;</a:t>
            </a:r>
          </a:p>
          <a:p>
            <a:r>
              <a:rPr lang="zh-CN" altLang="en-US" sz="900" dirty="0"/>
              <a:t>Q2 :=  1.113834451509934 ;</a:t>
            </a:r>
          </a:p>
          <a:p>
            <a:r>
              <a:rPr lang="zh-CN" altLang="en-US" sz="900" dirty="0"/>
              <a:t>QS_Q :=  1.908238462821323 ;</a:t>
            </a:r>
          </a:p>
          <a:p>
            <a:r>
              <a:rPr lang="zh-CN" altLang="en-US" sz="900" dirty="0"/>
              <a:t>QS_S := 0.2232080377151263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2.072964497639415 ;</a:t>
            </a:r>
          </a:p>
          <a:p>
            <a:r>
              <a:rPr lang="zh-CN" altLang="en-US" sz="900" dirty="0"/>
              <a:t>DQS_S :=  2.632769373314029 ;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9DE0D1A-CC88-4ECC-9799-466E67664E52}"/>
              </a:ext>
            </a:extLst>
          </p:cNvPr>
          <p:cNvSpPr/>
          <p:nvPr/>
        </p:nvSpPr>
        <p:spPr>
          <a:xfrm rot="10437565">
            <a:off x="5636659" y="445364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B2B695-8206-4C60-8F57-DB9DF5F55CED}"/>
              </a:ext>
            </a:extLst>
          </p:cNvPr>
          <p:cNvSpPr txBox="1"/>
          <p:nvPr/>
        </p:nvSpPr>
        <p:spPr>
          <a:xfrm>
            <a:off x="5715486" y="496689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3214EB-1393-443E-B1B9-1E8A10F44E0C}"/>
              </a:ext>
            </a:extLst>
          </p:cNvPr>
          <p:cNvSpPr txBox="1"/>
          <p:nvPr/>
        </p:nvSpPr>
        <p:spPr>
          <a:xfrm>
            <a:off x="799951" y="3766567"/>
            <a:ext cx="21034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OBJ</a:t>
            </a:r>
          </a:p>
          <a:p>
            <a:r>
              <a:rPr lang="pt-BR" altLang="zh-CN" sz="900" dirty="0"/>
              <a:t> -.1304940822066669E-008</a:t>
            </a:r>
          </a:p>
          <a:p>
            <a:r>
              <a:rPr lang="pt-BR" altLang="zh-CN" sz="900" dirty="0"/>
              <a:t> 0.2548762090270884E-008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0.1842774821625426E-009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0.3339229115439935E-008</a:t>
            </a:r>
          </a:p>
          <a:p>
            <a:r>
              <a:rPr lang="pt-BR" altLang="zh-CN" sz="900" dirty="0"/>
              <a:t> 0.3668649909416288E-006</a:t>
            </a:r>
          </a:p>
          <a:p>
            <a:r>
              <a:rPr lang="pt-BR" altLang="zh-CN" sz="900" dirty="0"/>
              <a:t> 0.5835422302053611E-010</a:t>
            </a:r>
          </a:p>
          <a:p>
            <a:r>
              <a:rPr lang="pt-BR" altLang="zh-CN" sz="900" dirty="0"/>
              <a:t> 0.1610880652758162E-008</a:t>
            </a:r>
          </a:p>
          <a:p>
            <a:r>
              <a:rPr lang="pt-BR" altLang="zh-CN" sz="900" dirty="0"/>
              <a:t> 0.5074497857097524E-010</a:t>
            </a:r>
          </a:p>
          <a:p>
            <a:r>
              <a:rPr lang="pt-BR" altLang="zh-CN" sz="900" dirty="0"/>
              <a:t> 0.5076808253581800E-010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0.3182463909461849 ;</a:t>
            </a:r>
          </a:p>
          <a:p>
            <a:r>
              <a:rPr lang="pt-BR" altLang="zh-CN" sz="900" dirty="0"/>
              <a:t>Q2 := 0.9784595771491024 ;</a:t>
            </a:r>
          </a:p>
          <a:p>
            <a:r>
              <a:rPr lang="pt-BR" altLang="zh-CN" sz="900" dirty="0"/>
              <a:t>QS_Q :=  1.905271719187352 ;</a:t>
            </a:r>
          </a:p>
          <a:p>
            <a:r>
              <a:rPr lang="pt-BR" altLang="zh-CN" sz="900" dirty="0"/>
              <a:t>QS_S := 0.2306974035912531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2.049427396881543 ;</a:t>
            </a:r>
          </a:p>
          <a:p>
            <a:r>
              <a:rPr lang="pt-BR" altLang="zh-CN" sz="900" dirty="0"/>
              <a:t>DQS_S :=  2.646182000554677 ;</a:t>
            </a:r>
            <a:endParaRPr lang="zh-CN" altLang="en-US" sz="9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B0B4BFC-D21F-47B4-BEE0-48C8F88BA2C0}"/>
              </a:ext>
            </a:extLst>
          </p:cNvPr>
          <p:cNvSpPr/>
          <p:nvPr/>
        </p:nvSpPr>
        <p:spPr>
          <a:xfrm rot="10437565">
            <a:off x="2628241" y="455038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8B4BC2-F919-4577-BC34-8A1D4054446C}"/>
              </a:ext>
            </a:extLst>
          </p:cNvPr>
          <p:cNvSpPr txBox="1"/>
          <p:nvPr/>
        </p:nvSpPr>
        <p:spPr>
          <a:xfrm>
            <a:off x="2707068" y="50636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</a:p>
        </p:txBody>
      </p:sp>
    </p:spTree>
    <p:extLst>
      <p:ext uri="{BB962C8B-B14F-4D97-AF65-F5344CB8AC3E}">
        <p14:creationId xmlns:p14="http://schemas.microsoft.com/office/powerpoint/2010/main" val="27145416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03F94D-84F2-4923-B53C-C52E26B5DB41}"/>
              </a:ext>
            </a:extLst>
          </p:cNvPr>
          <p:cNvSpPr txBox="1"/>
          <p:nvPr/>
        </p:nvSpPr>
        <p:spPr>
          <a:xfrm>
            <a:off x="763398" y="335560"/>
            <a:ext cx="488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今天</a:t>
            </a:r>
            <a:r>
              <a:rPr lang="en-US" altLang="zh-CN" dirty="0"/>
              <a:t>1126</a:t>
            </a:r>
            <a:r>
              <a:rPr lang="zh-CN" altLang="en-US" dirty="0"/>
              <a:t>研究 六极铁位置和六极场大小的关系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0773-E5F9-40E4-9BF9-5EB3291FCF58}"/>
              </a:ext>
            </a:extLst>
          </p:cNvPr>
          <p:cNvSpPr txBox="1"/>
          <p:nvPr/>
        </p:nvSpPr>
        <p:spPr>
          <a:xfrm>
            <a:off x="830510" y="1694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8D4CA0-AC5F-4345-B722-E0BCC8A4E694}"/>
              </a:ext>
            </a:extLst>
          </p:cNvPr>
          <p:cNvSpPr txBox="1"/>
          <p:nvPr/>
        </p:nvSpPr>
        <p:spPr>
          <a:xfrm>
            <a:off x="226502" y="822121"/>
            <a:ext cx="2307042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 0.1512123759539463E-012</a:t>
            </a:r>
          </a:p>
          <a:p>
            <a:r>
              <a:rPr lang="pt-BR" altLang="zh-CN" sz="1000" dirty="0"/>
              <a:t> -.3042011087472929E-013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-.1330047183500938E-012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0.2373462093530065E-008</a:t>
            </a:r>
          </a:p>
          <a:p>
            <a:r>
              <a:rPr lang="pt-BR" altLang="zh-CN" sz="1000" dirty="0"/>
              <a:t> 0.1078581668423340E-011</a:t>
            </a:r>
          </a:p>
          <a:p>
            <a:r>
              <a:rPr lang="pt-BR" altLang="zh-CN" sz="1000" dirty="0"/>
              <a:t> 0.2462883012116501E-010</a:t>
            </a:r>
          </a:p>
          <a:p>
            <a:r>
              <a:rPr lang="pt-BR" altLang="zh-CN" sz="1000" dirty="0"/>
              <a:t> 0.1510574061669434E-010</a:t>
            </a:r>
          </a:p>
          <a:p>
            <a:r>
              <a:rPr lang="pt-BR" altLang="zh-CN" sz="1000" dirty="0"/>
              <a:t> 0.2526003476037464E-009</a:t>
            </a:r>
          </a:p>
          <a:p>
            <a:r>
              <a:rPr lang="pt-BR" altLang="zh-CN" sz="1000" dirty="0"/>
              <a:t> 0.2533821637325137E-009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0.3245488102427569 ;</a:t>
            </a:r>
          </a:p>
          <a:p>
            <a:r>
              <a:rPr lang="pt-BR" altLang="zh-CN" sz="1000" dirty="0"/>
              <a:t>Q2 := 0.9707523223727851 ;</a:t>
            </a:r>
          </a:p>
          <a:p>
            <a:r>
              <a:rPr lang="pt-BR" altLang="zh-CN" sz="1000" dirty="0"/>
              <a:t>QS_Q :=  1.815845726830157 ;</a:t>
            </a:r>
          </a:p>
          <a:p>
            <a:r>
              <a:rPr lang="pt-BR" altLang="zh-CN" sz="1000" dirty="0"/>
              <a:t>QS_S := 0.2055915014121771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 2.028052449396203 ;</a:t>
            </a:r>
          </a:p>
          <a:p>
            <a:r>
              <a:rPr lang="pt-BR" altLang="zh-CN" sz="1000" dirty="0"/>
              <a:t>DQS_S :=  2.566897087399071 ;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FE74C-D3E6-4A4A-9BC2-888F2E6C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012" y="1128891"/>
            <a:ext cx="4305390" cy="27104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095446-B049-4746-99E3-BAA798AC0B55}"/>
              </a:ext>
            </a:extLst>
          </p:cNvPr>
          <p:cNvSpPr txBox="1"/>
          <p:nvPr/>
        </p:nvSpPr>
        <p:spPr>
          <a:xfrm>
            <a:off x="7919207" y="1501629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增大中间的缝隙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居然会导致六极场变大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真奇怪</a:t>
            </a:r>
            <a:endParaRPr lang="en-US" altLang="zh-CN" dirty="0"/>
          </a:p>
          <a:p>
            <a:r>
              <a:rPr lang="zh-CN" altLang="en-US"/>
              <a:t>那就把缝合起来吧</a:t>
            </a:r>
          </a:p>
        </p:txBody>
      </p:sp>
    </p:spTree>
    <p:extLst>
      <p:ext uri="{BB962C8B-B14F-4D97-AF65-F5344CB8AC3E}">
        <p14:creationId xmlns:p14="http://schemas.microsoft.com/office/powerpoint/2010/main" val="825186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45AE1ED-2AAF-4BFE-8471-C0021847AF81}"/>
              </a:ext>
            </a:extLst>
          </p:cNvPr>
          <p:cNvSpPr/>
          <p:nvPr/>
        </p:nvSpPr>
        <p:spPr>
          <a:xfrm flipH="1">
            <a:off x="2441359" y="2086250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DEACAA7-4C0F-46F6-906A-5F4420B395CC}"/>
              </a:ext>
            </a:extLst>
          </p:cNvPr>
          <p:cNvSpPr/>
          <p:nvPr/>
        </p:nvSpPr>
        <p:spPr>
          <a:xfrm flipH="1">
            <a:off x="5200836" y="1501804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BC0E8E-643B-44A9-B0C4-2745C2051175}"/>
              </a:ext>
            </a:extLst>
          </p:cNvPr>
          <p:cNvCxnSpPr>
            <a:cxnSpLocks/>
          </p:cNvCxnSpPr>
          <p:nvPr/>
        </p:nvCxnSpPr>
        <p:spPr>
          <a:xfrm flipV="1">
            <a:off x="2509333" y="1242875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FE01A31-9847-4783-83B2-0B977AC774C5}"/>
              </a:ext>
            </a:extLst>
          </p:cNvPr>
          <p:cNvCxnSpPr>
            <a:cxnSpLocks/>
          </p:cNvCxnSpPr>
          <p:nvPr/>
        </p:nvCxnSpPr>
        <p:spPr>
          <a:xfrm flipH="1" flipV="1">
            <a:off x="4740673" y="843380"/>
            <a:ext cx="537015" cy="714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7CFFAA0-5EB1-438E-AE99-444299EC1566}"/>
              </a:ext>
            </a:extLst>
          </p:cNvPr>
          <p:cNvSpPr/>
          <p:nvPr/>
        </p:nvSpPr>
        <p:spPr>
          <a:xfrm rot="20889332">
            <a:off x="2505612" y="1269853"/>
            <a:ext cx="2795558" cy="12570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8D7B63-D3A8-4E35-8E82-5DFED2E8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87" y="4373454"/>
            <a:ext cx="3771900" cy="1419225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E282BB-DF9C-4C9F-A2B9-2E965BC2920E}"/>
              </a:ext>
            </a:extLst>
          </p:cNvPr>
          <p:cNvCxnSpPr>
            <a:cxnSpLocks/>
          </p:cNvCxnSpPr>
          <p:nvPr/>
        </p:nvCxnSpPr>
        <p:spPr>
          <a:xfrm>
            <a:off x="7466120" y="3737499"/>
            <a:ext cx="1970840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6284001E-90AD-480B-80FD-80818D0BE9E0}"/>
              </a:ext>
            </a:extLst>
          </p:cNvPr>
          <p:cNvSpPr/>
          <p:nvPr/>
        </p:nvSpPr>
        <p:spPr>
          <a:xfrm>
            <a:off x="9436960" y="4373454"/>
            <a:ext cx="537015" cy="278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EF3FBC-61FE-46D8-AE1C-2A81FEFF5EFF}"/>
              </a:ext>
            </a:extLst>
          </p:cNvPr>
          <p:cNvSpPr txBox="1"/>
          <p:nvPr/>
        </p:nvSpPr>
        <p:spPr>
          <a:xfrm>
            <a:off x="6004724" y="30599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两条直线没有相交</a:t>
            </a:r>
            <a:endParaRPr lang="en-US" altLang="zh-CN" dirty="0"/>
          </a:p>
          <a:p>
            <a:r>
              <a:rPr lang="zh-CN" altLang="en-US" dirty="0"/>
              <a:t>和我的想法不一样</a:t>
            </a:r>
            <a:endParaRPr lang="en-US" altLang="zh-CN" dirty="0"/>
          </a:p>
          <a:p>
            <a:r>
              <a:rPr lang="zh-CN" altLang="en-US" dirty="0"/>
              <a:t>我要哭了</a:t>
            </a:r>
          </a:p>
        </p:txBody>
      </p:sp>
    </p:spTree>
    <p:extLst>
      <p:ext uri="{BB962C8B-B14F-4D97-AF65-F5344CB8AC3E}">
        <p14:creationId xmlns:p14="http://schemas.microsoft.com/office/powerpoint/2010/main" val="413588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EBECF5F-1F89-4F9D-8C6A-81EDDE5E22E4}"/>
              </a:ext>
            </a:extLst>
          </p:cNvPr>
          <p:cNvSpPr/>
          <p:nvPr/>
        </p:nvSpPr>
        <p:spPr>
          <a:xfrm flipH="1">
            <a:off x="1482571" y="387066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CA14C3D-F8D8-42F1-9071-5E3437E0F101}"/>
              </a:ext>
            </a:extLst>
          </p:cNvPr>
          <p:cNvSpPr/>
          <p:nvPr/>
        </p:nvSpPr>
        <p:spPr>
          <a:xfrm flipH="1">
            <a:off x="3522957" y="358579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A84047E-836B-49C0-9185-23C741D66F9F}"/>
              </a:ext>
            </a:extLst>
          </p:cNvPr>
          <p:cNvCxnSpPr>
            <a:cxnSpLocks/>
          </p:cNvCxnSpPr>
          <p:nvPr/>
        </p:nvCxnSpPr>
        <p:spPr>
          <a:xfrm flipV="1">
            <a:off x="1550545" y="302728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64E8E3-5541-45E0-BCA3-21DFBD89D193}"/>
              </a:ext>
            </a:extLst>
          </p:cNvPr>
          <p:cNvCxnSpPr>
            <a:cxnSpLocks/>
          </p:cNvCxnSpPr>
          <p:nvPr/>
        </p:nvCxnSpPr>
        <p:spPr>
          <a:xfrm>
            <a:off x="3599810" y="364210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3221C53-C017-495D-A62D-3B458DA7E3A8}"/>
              </a:ext>
            </a:extLst>
          </p:cNvPr>
          <p:cNvSpPr txBox="1"/>
          <p:nvPr/>
        </p:nvSpPr>
        <p:spPr>
          <a:xfrm>
            <a:off x="391791" y="795638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空间中存在两个点，以及附在点上的两个向量</a:t>
            </a:r>
            <a:endParaRPr lang="en-US" altLang="zh-CN" sz="2800" dirty="0"/>
          </a:p>
          <a:p>
            <a:r>
              <a:rPr lang="zh-CN" altLang="en-US" sz="2800" dirty="0"/>
              <a:t>我要把这两个点用平滑的曲线接起来</a:t>
            </a:r>
            <a:endParaRPr lang="en-US" altLang="zh-CN" sz="2800" dirty="0"/>
          </a:p>
          <a:p>
            <a:r>
              <a:rPr lang="zh-CN" altLang="en-US" sz="2800" dirty="0"/>
              <a:t>并且曲线的切线方向，要和向量保持一致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5BE8E9-5426-4996-A874-5655929128E7}"/>
              </a:ext>
            </a:extLst>
          </p:cNvPr>
          <p:cNvSpPr/>
          <p:nvPr/>
        </p:nvSpPr>
        <p:spPr>
          <a:xfrm flipH="1">
            <a:off x="7858217" y="395639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C13292-EB30-4910-A9B7-42810319B850}"/>
              </a:ext>
            </a:extLst>
          </p:cNvPr>
          <p:cNvSpPr/>
          <p:nvPr/>
        </p:nvSpPr>
        <p:spPr>
          <a:xfrm flipH="1">
            <a:off x="9898603" y="367152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6B5A8E-1CF2-42AE-9DD8-AD1F17742959}"/>
              </a:ext>
            </a:extLst>
          </p:cNvPr>
          <p:cNvCxnSpPr>
            <a:cxnSpLocks/>
          </p:cNvCxnSpPr>
          <p:nvPr/>
        </p:nvCxnSpPr>
        <p:spPr>
          <a:xfrm flipV="1">
            <a:off x="7926191" y="311301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3D56B1-8680-49D3-B0B2-CEE0DCA9AA31}"/>
              </a:ext>
            </a:extLst>
          </p:cNvPr>
          <p:cNvCxnSpPr>
            <a:cxnSpLocks/>
          </p:cNvCxnSpPr>
          <p:nvPr/>
        </p:nvCxnSpPr>
        <p:spPr>
          <a:xfrm>
            <a:off x="9975456" y="372783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1DA8600-0BD1-44AF-82F8-213164ED3871}"/>
              </a:ext>
            </a:extLst>
          </p:cNvPr>
          <p:cNvSpPr/>
          <p:nvPr/>
        </p:nvSpPr>
        <p:spPr>
          <a:xfrm>
            <a:off x="7936637" y="2768519"/>
            <a:ext cx="2032986" cy="1253065"/>
          </a:xfrm>
          <a:custGeom>
            <a:avLst/>
            <a:gdLst>
              <a:gd name="connsiteX0" fmla="*/ 0 w 2032986"/>
              <a:gd name="connsiteY0" fmla="*/ 1253065 h 1253065"/>
              <a:gd name="connsiteX1" fmla="*/ 142043 w 2032986"/>
              <a:gd name="connsiteY1" fmla="*/ 560607 h 1253065"/>
              <a:gd name="connsiteX2" fmla="*/ 408373 w 2032986"/>
              <a:gd name="connsiteY2" fmla="*/ 152234 h 1253065"/>
              <a:gd name="connsiteX3" fmla="*/ 781235 w 2032986"/>
              <a:gd name="connsiteY3" fmla="*/ 1314 h 1253065"/>
              <a:gd name="connsiteX4" fmla="*/ 1376039 w 2032986"/>
              <a:gd name="connsiteY4" fmla="*/ 223256 h 1253065"/>
              <a:gd name="connsiteX5" fmla="*/ 2032986 w 2032986"/>
              <a:gd name="connsiteY5" fmla="*/ 968980 h 125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986" h="1253065">
                <a:moveTo>
                  <a:pt x="0" y="1253065"/>
                </a:moveTo>
                <a:cubicBezTo>
                  <a:pt x="36990" y="998572"/>
                  <a:pt x="73981" y="744079"/>
                  <a:pt x="142043" y="560607"/>
                </a:cubicBezTo>
                <a:cubicBezTo>
                  <a:pt x="210105" y="377135"/>
                  <a:pt x="301841" y="245449"/>
                  <a:pt x="408373" y="152234"/>
                </a:cubicBezTo>
                <a:cubicBezTo>
                  <a:pt x="514905" y="59019"/>
                  <a:pt x="619957" y="-10523"/>
                  <a:pt x="781235" y="1314"/>
                </a:cubicBezTo>
                <a:cubicBezTo>
                  <a:pt x="942513" y="13151"/>
                  <a:pt x="1167414" y="61978"/>
                  <a:pt x="1376039" y="223256"/>
                </a:cubicBezTo>
                <a:cubicBezTo>
                  <a:pt x="1584664" y="384534"/>
                  <a:pt x="1808825" y="676757"/>
                  <a:pt x="2032986" y="96898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72BC017-C729-406D-A488-F54E09E077B5}"/>
              </a:ext>
            </a:extLst>
          </p:cNvPr>
          <p:cNvSpPr/>
          <p:nvPr/>
        </p:nvSpPr>
        <p:spPr>
          <a:xfrm>
            <a:off x="4919618" y="3407784"/>
            <a:ext cx="2219417" cy="8115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F3E6B17-C2D0-4978-A26A-C42EAAC65597}"/>
              </a:ext>
            </a:extLst>
          </p:cNvPr>
          <p:cNvSpPr txBox="1"/>
          <p:nvPr/>
        </p:nvSpPr>
        <p:spPr>
          <a:xfrm>
            <a:off x="7139035" y="526183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就是这样</a:t>
            </a:r>
            <a:endParaRPr lang="en-US" altLang="zh-CN" sz="2400" dirty="0"/>
          </a:p>
          <a:p>
            <a:r>
              <a:rPr lang="zh-CN" altLang="en-US" sz="2400" dirty="0"/>
              <a:t>我需要得到这条线的方程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45C485-F27B-483D-A0E1-39E97AE524B9}"/>
              </a:ext>
            </a:extLst>
          </p:cNvPr>
          <p:cNvSpPr txBox="1"/>
          <p:nvPr/>
        </p:nvSpPr>
        <p:spPr>
          <a:xfrm>
            <a:off x="251652" y="4702837"/>
            <a:ext cx="5570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我本以为，这两个向量共面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这样我的问题可以转化为平面问题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可是！不是不共面啊！</a:t>
            </a:r>
          </a:p>
        </p:txBody>
      </p:sp>
    </p:spTree>
    <p:extLst>
      <p:ext uri="{BB962C8B-B14F-4D97-AF65-F5344CB8AC3E}">
        <p14:creationId xmlns:p14="http://schemas.microsoft.com/office/powerpoint/2010/main" val="38913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62350469314&amp;di=e0d0d2e5336ca6421fa5f448da9ff322&amp;imgtype=0&amp;src=http%3A%2F%2Fs9.sinaimg.cn%2Fmw690%2F006ycQgrzy747MSJl2g98%26690">
            <a:extLst>
              <a:ext uri="{FF2B5EF4-FFF2-40B4-BE49-F238E27FC236}">
                <a16:creationId xmlns:a16="http://schemas.microsoft.com/office/drawing/2014/main" id="{980B4E08-7085-4146-8C86-F40D8551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85" y="1269508"/>
            <a:ext cx="8993324" cy="49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0A03FD8-BEEC-4DE3-8CC8-3AA2A71D0CFE}"/>
              </a:ext>
            </a:extLst>
          </p:cNvPr>
          <p:cNvSpPr/>
          <p:nvPr/>
        </p:nvSpPr>
        <p:spPr>
          <a:xfrm flipH="1">
            <a:off x="3968318" y="3608729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9B1AF5-F4D4-4DD6-B6FC-BF35C24F96B4}"/>
              </a:ext>
            </a:extLst>
          </p:cNvPr>
          <p:cNvSpPr/>
          <p:nvPr/>
        </p:nvSpPr>
        <p:spPr>
          <a:xfrm flipH="1">
            <a:off x="5042732" y="3940898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CA483C-C8EB-411B-9CCD-861B3D5D0508}"/>
              </a:ext>
            </a:extLst>
          </p:cNvPr>
          <p:cNvCxnSpPr>
            <a:cxnSpLocks/>
          </p:cNvCxnSpPr>
          <p:nvPr/>
        </p:nvCxnSpPr>
        <p:spPr>
          <a:xfrm flipV="1">
            <a:off x="4037817" y="2876366"/>
            <a:ext cx="250098" cy="7789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88F7E8-7F93-4515-A842-44270CF4AACC}"/>
              </a:ext>
            </a:extLst>
          </p:cNvPr>
          <p:cNvCxnSpPr>
            <a:cxnSpLocks/>
          </p:cNvCxnSpPr>
          <p:nvPr/>
        </p:nvCxnSpPr>
        <p:spPr>
          <a:xfrm flipH="1">
            <a:off x="5042732" y="4047430"/>
            <a:ext cx="62144" cy="631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BFE624E-1E3D-49F2-A60B-F99B9BA56D0D}"/>
              </a:ext>
            </a:extLst>
          </p:cNvPr>
          <p:cNvSpPr/>
          <p:nvPr/>
        </p:nvSpPr>
        <p:spPr>
          <a:xfrm>
            <a:off x="4030462" y="3211116"/>
            <a:ext cx="1099202" cy="792713"/>
          </a:xfrm>
          <a:custGeom>
            <a:avLst/>
            <a:gdLst>
              <a:gd name="connsiteX0" fmla="*/ 0 w 1099202"/>
              <a:gd name="connsiteY0" fmla="*/ 473117 h 792713"/>
              <a:gd name="connsiteX1" fmla="*/ 142043 w 1099202"/>
              <a:gd name="connsiteY1" fmla="*/ 153521 h 792713"/>
              <a:gd name="connsiteX2" fmla="*/ 452761 w 1099202"/>
              <a:gd name="connsiteY2" fmla="*/ 2601 h 792713"/>
              <a:gd name="connsiteX3" fmla="*/ 825623 w 1099202"/>
              <a:gd name="connsiteY3" fmla="*/ 73622 h 792713"/>
              <a:gd name="connsiteX4" fmla="*/ 1065321 w 1099202"/>
              <a:gd name="connsiteY4" fmla="*/ 268931 h 792713"/>
              <a:gd name="connsiteX5" fmla="*/ 1091954 w 1099202"/>
              <a:gd name="connsiteY5" fmla="*/ 792713 h 79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9202" h="792713">
                <a:moveTo>
                  <a:pt x="0" y="473117"/>
                </a:moveTo>
                <a:cubicBezTo>
                  <a:pt x="33291" y="352528"/>
                  <a:pt x="66583" y="231940"/>
                  <a:pt x="142043" y="153521"/>
                </a:cubicBezTo>
                <a:cubicBezTo>
                  <a:pt x="217503" y="75102"/>
                  <a:pt x="338831" y="15917"/>
                  <a:pt x="452761" y="2601"/>
                </a:cubicBezTo>
                <a:cubicBezTo>
                  <a:pt x="566691" y="-10715"/>
                  <a:pt x="723530" y="29234"/>
                  <a:pt x="825623" y="73622"/>
                </a:cubicBezTo>
                <a:cubicBezTo>
                  <a:pt x="927716" y="118010"/>
                  <a:pt x="1020933" y="149083"/>
                  <a:pt x="1065321" y="268931"/>
                </a:cubicBezTo>
                <a:cubicBezTo>
                  <a:pt x="1109709" y="388779"/>
                  <a:pt x="1100831" y="590746"/>
                  <a:pt x="1091954" y="7927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D88405-6FCD-455A-B339-70C46EA992FA}"/>
              </a:ext>
            </a:extLst>
          </p:cNvPr>
          <p:cNvSpPr txBox="1"/>
          <p:nvPr/>
        </p:nvSpPr>
        <p:spPr>
          <a:xfrm>
            <a:off x="8868790" y="2031299"/>
            <a:ext cx="3231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{</a:t>
            </a:r>
          </a:p>
          <a:p>
            <a:r>
              <a:rPr lang="en-US" altLang="zh-CN" dirty="0"/>
              <a:t>    FilePoint fp;</a:t>
            </a:r>
          </a:p>
          <a:p>
            <a:r>
              <a:rPr lang="en-US" altLang="zh-CN" dirty="0"/>
              <a:t>    PicturePoint pp;</a:t>
            </a:r>
          </a:p>
          <a:p>
            <a:endParaRPr lang="en-US" altLang="zh-CN" dirty="0"/>
          </a:p>
          <a:p>
            <a:r>
              <a:rPr lang="en-US" altLang="zh-CN" dirty="0"/>
              <a:t>    setFP (FilePoint fp0) {</a:t>
            </a:r>
          </a:p>
          <a:p>
            <a:r>
              <a:rPr lang="en-US" altLang="zh-CN" dirty="0"/>
              <a:t>        fp = fp0;</a:t>
            </a:r>
          </a:p>
          <a:p>
            <a:r>
              <a:rPr lang="en-US" altLang="zh-CN" dirty="0"/>
              <a:t>        </a:t>
            </a:r>
            <a:r>
              <a:rPr lang="en-US" altLang="zh-CN" dirty="0">
                <a:solidFill>
                  <a:srgbClr val="FF0000"/>
                </a:solidFill>
              </a:rPr>
              <a:t>pp = loadPicrure(fp)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getFP () {return fp;}</a:t>
            </a:r>
          </a:p>
          <a:p>
            <a:endParaRPr lang="en-US" altLang="zh-CN" dirty="0"/>
          </a:p>
          <a:p>
            <a:r>
              <a:rPr lang="en-US" altLang="zh-CN" dirty="0"/>
              <a:t>    frequentlyCalledFunction(){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需要频繁使用 </a:t>
            </a:r>
            <a:r>
              <a:rPr lang="en-US" altLang="zh-CN" dirty="0"/>
              <a:t>pp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BDCD0A-CB2A-4533-830C-77DFB65CB201}"/>
              </a:ext>
            </a:extLst>
          </p:cNvPr>
          <p:cNvSpPr txBox="1"/>
          <p:nvPr/>
        </p:nvSpPr>
        <p:spPr>
          <a:xfrm>
            <a:off x="91738" y="461639"/>
            <a:ext cx="88480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成员变量 </a:t>
            </a:r>
            <a:r>
              <a:rPr lang="en-US" altLang="zh-CN" dirty="0"/>
              <a:t>fp </a:t>
            </a:r>
            <a:r>
              <a:rPr lang="zh-CN" altLang="en-US" dirty="0"/>
              <a:t>和</a:t>
            </a:r>
            <a:r>
              <a:rPr lang="en-US" altLang="zh-CN" dirty="0"/>
              <a:t> pp </a:t>
            </a:r>
            <a:r>
              <a:rPr lang="zh-CN" altLang="en-US" dirty="0"/>
              <a:t>，打个比方</a:t>
            </a:r>
            <a:endParaRPr lang="en-US" altLang="zh-CN" dirty="0"/>
          </a:p>
          <a:p>
            <a:r>
              <a:rPr lang="en-US" altLang="zh-CN" dirty="0"/>
              <a:t>fp </a:t>
            </a:r>
            <a:r>
              <a:rPr lang="zh-CN" altLang="en-US" dirty="0"/>
              <a:t>是一个路径名，指向硬盘里的一张图片，如</a:t>
            </a:r>
            <a:r>
              <a:rPr lang="en-US" altLang="zh-CN" dirty="0"/>
              <a:t>”./123.jpg”</a:t>
            </a:r>
          </a:p>
          <a:p>
            <a:r>
              <a:rPr lang="en-US" altLang="zh-CN" dirty="0"/>
              <a:t>pp </a:t>
            </a:r>
            <a:r>
              <a:rPr lang="zh-CN" altLang="en-US" dirty="0"/>
              <a:t>是一个图片句柄，指向加载到内存中的图片</a:t>
            </a:r>
            <a:endParaRPr lang="en-US" altLang="zh-CN" dirty="0"/>
          </a:p>
          <a:p>
            <a:r>
              <a:rPr lang="zh-CN" altLang="en-US" dirty="0"/>
              <a:t>这样 我每次修改 </a:t>
            </a:r>
            <a:r>
              <a:rPr lang="en-US" altLang="zh-CN" dirty="0"/>
              <a:t>fp</a:t>
            </a:r>
            <a:r>
              <a:rPr lang="zh-CN" altLang="en-US" dirty="0"/>
              <a:t> ，就应当自动调用</a:t>
            </a:r>
            <a:r>
              <a:rPr lang="en-US" altLang="zh-CN" dirty="0"/>
              <a:t>loadPicrure(FP fp0)</a:t>
            </a:r>
            <a:r>
              <a:rPr lang="zh-CN" altLang="en-US" dirty="0"/>
              <a:t>函数，把</a:t>
            </a:r>
            <a:r>
              <a:rPr lang="en-US" altLang="zh-CN" dirty="0"/>
              <a:t>fp</a:t>
            </a:r>
            <a:r>
              <a:rPr lang="zh-CN" altLang="en-US" dirty="0"/>
              <a:t>指向的图片加载到内存中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这样做的好处：</a:t>
            </a:r>
            <a:endParaRPr lang="en-US" altLang="zh-CN" dirty="0"/>
          </a:p>
          <a:p>
            <a:r>
              <a:rPr lang="zh-CN" altLang="en-US" dirty="0"/>
              <a:t>一。类中存在需要频繁使用图片的函数，这样不用每次需要图片的时候再</a:t>
            </a:r>
            <a:r>
              <a:rPr lang="en-US" altLang="zh-CN" dirty="0"/>
              <a:t>loadPicrure()</a:t>
            </a:r>
          </a:p>
          <a:p>
            <a:r>
              <a:rPr lang="zh-CN" altLang="en-US" dirty="0"/>
              <a:t>二。同时我还需要维护 </a:t>
            </a:r>
            <a:r>
              <a:rPr lang="en-US" altLang="zh-CN" dirty="0"/>
              <a:t>fp </a:t>
            </a:r>
            <a:r>
              <a:rPr lang="zh-CN" altLang="en-US" dirty="0"/>
              <a:t>变量，因为有的模块需要</a:t>
            </a:r>
            <a:r>
              <a:rPr lang="en-US" altLang="zh-CN" dirty="0"/>
              <a:t>setFP()</a:t>
            </a:r>
            <a:r>
              <a:rPr lang="zh-CN" altLang="en-US" dirty="0"/>
              <a:t>，有的模块需要</a:t>
            </a:r>
            <a:r>
              <a:rPr lang="en-US" altLang="zh-CN" dirty="0"/>
              <a:t>getFP()</a:t>
            </a:r>
          </a:p>
          <a:p>
            <a:endParaRPr lang="en-US" altLang="zh-CN" dirty="0"/>
          </a:p>
          <a:p>
            <a:r>
              <a:rPr lang="zh-CN" altLang="en-US" dirty="0"/>
              <a:t>这样做的坏处：</a:t>
            </a:r>
            <a:endParaRPr lang="en-US" altLang="zh-CN" dirty="0"/>
          </a:p>
          <a:p>
            <a:r>
              <a:rPr lang="zh-CN" altLang="en-US" dirty="0"/>
              <a:t>我总是忘记在修改 </a:t>
            </a:r>
            <a:r>
              <a:rPr lang="en-US" altLang="zh-CN" dirty="0"/>
              <a:t>fp </a:t>
            </a:r>
            <a:r>
              <a:rPr lang="zh-CN" altLang="en-US" dirty="0"/>
              <a:t>的地方调用</a:t>
            </a:r>
            <a:r>
              <a:rPr lang="en-US" altLang="zh-CN" b="1" dirty="0"/>
              <a:t>loadPicrure()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E9C938-66C4-459D-843C-BD4EADD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64" y="4305670"/>
            <a:ext cx="8215925" cy="20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8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C01ED8B-EC07-480B-8041-C375025187CF}"/>
              </a:ext>
            </a:extLst>
          </p:cNvPr>
          <p:cNvSpPr/>
          <p:nvPr/>
        </p:nvSpPr>
        <p:spPr>
          <a:xfrm>
            <a:off x="4557842" y="1717331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468D1D3-5932-45FF-872F-C10E3A1D56A5}"/>
              </a:ext>
            </a:extLst>
          </p:cNvPr>
          <p:cNvSpPr/>
          <p:nvPr/>
        </p:nvSpPr>
        <p:spPr>
          <a:xfrm>
            <a:off x="5126510" y="2714106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E3685F-09EC-4110-B5EF-E5BE8BAB26C4}"/>
              </a:ext>
            </a:extLst>
          </p:cNvPr>
          <p:cNvSpPr/>
          <p:nvPr/>
        </p:nvSpPr>
        <p:spPr>
          <a:xfrm>
            <a:off x="5153775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718C46-9A8F-4017-8CED-03A638C84948}"/>
              </a:ext>
            </a:extLst>
          </p:cNvPr>
          <p:cNvSpPr/>
          <p:nvPr/>
        </p:nvSpPr>
        <p:spPr>
          <a:xfrm>
            <a:off x="4505380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EAD369-8D77-4750-96E0-737C5DB94861}"/>
              </a:ext>
            </a:extLst>
          </p:cNvPr>
          <p:cNvCxnSpPr>
            <a:cxnSpLocks/>
          </p:cNvCxnSpPr>
          <p:nvPr/>
        </p:nvCxnSpPr>
        <p:spPr>
          <a:xfrm flipH="1" flipV="1">
            <a:off x="4976793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D43273-C61D-40E7-9CDD-3C72ADBB29E8}"/>
              </a:ext>
            </a:extLst>
          </p:cNvPr>
          <p:cNvCxnSpPr>
            <a:cxnSpLocks/>
          </p:cNvCxnSpPr>
          <p:nvPr/>
        </p:nvCxnSpPr>
        <p:spPr>
          <a:xfrm>
            <a:off x="4557842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0DACB10A-1777-4B24-A84A-8A551BA4F8A7}"/>
              </a:ext>
            </a:extLst>
          </p:cNvPr>
          <p:cNvSpPr/>
          <p:nvPr/>
        </p:nvSpPr>
        <p:spPr>
          <a:xfrm>
            <a:off x="1859586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249D31B-3AFA-40E6-9F56-AA83C41BA999}"/>
              </a:ext>
            </a:extLst>
          </p:cNvPr>
          <p:cNvSpPr/>
          <p:nvPr/>
        </p:nvSpPr>
        <p:spPr>
          <a:xfrm>
            <a:off x="1211191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9233C38-60F6-4538-A5E5-429CD7102CF2}"/>
              </a:ext>
            </a:extLst>
          </p:cNvPr>
          <p:cNvCxnSpPr>
            <a:cxnSpLocks/>
          </p:cNvCxnSpPr>
          <p:nvPr/>
        </p:nvCxnSpPr>
        <p:spPr>
          <a:xfrm flipH="1" flipV="1">
            <a:off x="1682604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E7C63F-5B84-45C2-BED9-E9FDE1BBD7A1}"/>
              </a:ext>
            </a:extLst>
          </p:cNvPr>
          <p:cNvCxnSpPr>
            <a:cxnSpLocks/>
          </p:cNvCxnSpPr>
          <p:nvPr/>
        </p:nvCxnSpPr>
        <p:spPr>
          <a:xfrm>
            <a:off x="1263653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65C7C06-0D42-43DA-AEAF-232AF26BA459}"/>
              </a:ext>
            </a:extLst>
          </p:cNvPr>
          <p:cNvCxnSpPr>
            <a:cxnSpLocks/>
          </p:cNvCxnSpPr>
          <p:nvPr/>
        </p:nvCxnSpPr>
        <p:spPr>
          <a:xfrm flipH="1" flipV="1">
            <a:off x="7750368" y="3072641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D8DB38B-BAA4-4A14-B02E-CC6E1A617952}"/>
              </a:ext>
            </a:extLst>
          </p:cNvPr>
          <p:cNvCxnSpPr>
            <a:cxnSpLocks/>
          </p:cNvCxnSpPr>
          <p:nvPr/>
        </p:nvCxnSpPr>
        <p:spPr>
          <a:xfrm>
            <a:off x="7331417" y="2295847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不完整圆 29">
            <a:extLst>
              <a:ext uri="{FF2B5EF4-FFF2-40B4-BE49-F238E27FC236}">
                <a16:creationId xmlns:a16="http://schemas.microsoft.com/office/drawing/2014/main" id="{7DAFCD44-81E6-48BA-9ED9-2C05BB5074CD}"/>
              </a:ext>
            </a:extLst>
          </p:cNvPr>
          <p:cNvSpPr/>
          <p:nvPr/>
        </p:nvSpPr>
        <p:spPr>
          <a:xfrm>
            <a:off x="7904026" y="2651043"/>
            <a:ext cx="1145220" cy="1145220"/>
          </a:xfrm>
          <a:prstGeom prst="pie">
            <a:avLst>
              <a:gd name="adj1" fmla="val 9005586"/>
              <a:gd name="adj2" fmla="val 1449048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不完整圆 30">
            <a:extLst>
              <a:ext uri="{FF2B5EF4-FFF2-40B4-BE49-F238E27FC236}">
                <a16:creationId xmlns:a16="http://schemas.microsoft.com/office/drawing/2014/main" id="{F7B86618-7FFB-4D81-82C7-9CBAF1D35E9B}"/>
              </a:ext>
            </a:extLst>
          </p:cNvPr>
          <p:cNvSpPr/>
          <p:nvPr/>
        </p:nvSpPr>
        <p:spPr>
          <a:xfrm>
            <a:off x="7335356" y="1654268"/>
            <a:ext cx="1145220" cy="1145220"/>
          </a:xfrm>
          <a:prstGeom prst="pie">
            <a:avLst>
              <a:gd name="adj1" fmla="val 10338542"/>
              <a:gd name="adj2" fmla="val 35446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9DE1490-0A12-4C85-9EA8-8E89FF777D0B}"/>
              </a:ext>
            </a:extLst>
          </p:cNvPr>
          <p:cNvCxnSpPr>
            <a:cxnSpLocks/>
          </p:cNvCxnSpPr>
          <p:nvPr/>
        </p:nvCxnSpPr>
        <p:spPr>
          <a:xfrm flipV="1">
            <a:off x="5057612" y="2846700"/>
            <a:ext cx="1371716" cy="8229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6EAB2A4-7C1D-4A02-9492-7606E1C0F5F2}"/>
              </a:ext>
            </a:extLst>
          </p:cNvPr>
          <p:cNvCxnSpPr>
            <a:cxnSpLocks/>
          </p:cNvCxnSpPr>
          <p:nvPr/>
        </p:nvCxnSpPr>
        <p:spPr>
          <a:xfrm flipV="1">
            <a:off x="4319518" y="2184509"/>
            <a:ext cx="1621043" cy="2083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A8305C78-B955-4706-9560-40EAC2B51F4B}"/>
              </a:ext>
            </a:extLst>
          </p:cNvPr>
          <p:cNvSpPr/>
          <p:nvPr/>
        </p:nvSpPr>
        <p:spPr>
          <a:xfrm>
            <a:off x="7388679" y="2250308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05ED3F-D4E6-4315-9D1C-CBC4C09A1AC8}"/>
              </a:ext>
            </a:extLst>
          </p:cNvPr>
          <p:cNvSpPr/>
          <p:nvPr/>
        </p:nvSpPr>
        <p:spPr>
          <a:xfrm>
            <a:off x="8025259" y="3019097"/>
            <a:ext cx="562343" cy="489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FF17D2-1C19-4DBF-9118-CBB5228F5C7C}"/>
              </a:ext>
            </a:extLst>
          </p:cNvPr>
          <p:cNvSpPr/>
          <p:nvPr/>
        </p:nvSpPr>
        <p:spPr>
          <a:xfrm>
            <a:off x="7572856" y="2207653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73D9A2E-5BB3-420A-803E-B3EB3A87075A}"/>
              </a:ext>
            </a:extLst>
          </p:cNvPr>
          <p:cNvSpPr/>
          <p:nvPr/>
        </p:nvSpPr>
        <p:spPr>
          <a:xfrm rot="3526860" flipV="1">
            <a:off x="7783786" y="2410427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6FC065-D590-4F70-B939-EF174E884028}"/>
              </a:ext>
            </a:extLst>
          </p:cNvPr>
          <p:cNvSpPr/>
          <p:nvPr/>
        </p:nvSpPr>
        <p:spPr>
          <a:xfrm rot="3526860" flipV="1">
            <a:off x="8084610" y="2866618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6B43B4D-822B-4126-BB48-F54204AE4735}"/>
              </a:ext>
            </a:extLst>
          </p:cNvPr>
          <p:cNvSpPr/>
          <p:nvPr/>
        </p:nvSpPr>
        <p:spPr>
          <a:xfrm>
            <a:off x="7927350" y="34577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3A1CFE9-A4C9-44FC-A42C-605F8795ADB3}"/>
              </a:ext>
            </a:extLst>
          </p:cNvPr>
          <p:cNvSpPr/>
          <p:nvPr/>
        </p:nvSpPr>
        <p:spPr>
          <a:xfrm>
            <a:off x="7278955" y="22421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14D006A-9B32-4F74-9C56-3F3B6FC623FB}"/>
              </a:ext>
            </a:extLst>
          </p:cNvPr>
          <p:cNvSpPr txBox="1"/>
          <p:nvPr/>
        </p:nvSpPr>
        <p:spPr>
          <a:xfrm>
            <a:off x="668103" y="4465096"/>
            <a:ext cx="18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二维平面空间上</a:t>
            </a:r>
            <a:endParaRPr lang="en-US" altLang="zh-CN" dirty="0"/>
          </a:p>
          <a:p>
            <a:r>
              <a:rPr lang="zh-CN" altLang="en-US" dirty="0"/>
              <a:t>两个点</a:t>
            </a:r>
            <a:r>
              <a:rPr lang="en-US" altLang="zh-CN" dirty="0"/>
              <a:t>p0 p1</a:t>
            </a:r>
            <a:r>
              <a:rPr lang="zh-CN" altLang="en-US" dirty="0"/>
              <a:t>，以及附着在其上的方向矢量</a:t>
            </a:r>
            <a:r>
              <a:rPr lang="en-US" altLang="zh-CN" dirty="0"/>
              <a:t>v0 v1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474D9CE-28EB-4A29-81B3-28C2F75EE82B}"/>
              </a:ext>
            </a:extLst>
          </p:cNvPr>
          <p:cNvSpPr txBox="1"/>
          <p:nvPr/>
        </p:nvSpPr>
        <p:spPr>
          <a:xfrm>
            <a:off x="3365292" y="4465096"/>
            <a:ext cx="3274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寻找两个半径相同的外切圆</a:t>
            </a:r>
            <a:endParaRPr lang="en-US" altLang="zh-CN" dirty="0"/>
          </a:p>
          <a:p>
            <a:r>
              <a:rPr lang="zh-CN" altLang="en-US" dirty="0"/>
              <a:t>需要辅助矢量</a:t>
            </a:r>
            <a:r>
              <a:rPr lang="en-US" altLang="zh-CN" dirty="0"/>
              <a:t>n0 n1</a:t>
            </a:r>
          </a:p>
          <a:p>
            <a:r>
              <a:rPr lang="zh-CN" altLang="en-US" dirty="0"/>
              <a:t>它们分别垂直于</a:t>
            </a:r>
            <a:r>
              <a:rPr lang="en-US" altLang="zh-CN" dirty="0"/>
              <a:t>v0 v1</a:t>
            </a:r>
          </a:p>
          <a:p>
            <a:r>
              <a:rPr lang="en-US" altLang="zh-CN" dirty="0"/>
              <a:t>p0 p1 </a:t>
            </a:r>
            <a:r>
              <a:rPr lang="zh-CN" altLang="en-US" dirty="0"/>
              <a:t>在各自的圆上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v0 v1 </a:t>
            </a:r>
            <a:r>
              <a:rPr lang="zh-CN" altLang="en-US" dirty="0"/>
              <a:t>是各自圆的切线</a:t>
            </a:r>
            <a:endParaRPr lang="en-US" altLang="zh-CN" dirty="0"/>
          </a:p>
          <a:p>
            <a:r>
              <a:rPr lang="zh-CN" altLang="en-US" dirty="0"/>
              <a:t>需要判断圆心在左侧还是右侧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2FD47E0-FA96-48DD-A4CF-F5D94EC9ABB2}"/>
              </a:ext>
            </a:extLst>
          </p:cNvPr>
          <p:cNvSpPr txBox="1"/>
          <p:nvPr/>
        </p:nvSpPr>
        <p:spPr>
          <a:xfrm>
            <a:off x="7041545" y="4469844"/>
            <a:ext cx="32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完成插值</a:t>
            </a:r>
            <a:endParaRPr lang="en-US" altLang="zh-CN" dirty="0"/>
          </a:p>
          <a:p>
            <a:r>
              <a:rPr lang="zh-CN" altLang="en-US" dirty="0"/>
              <a:t>这个插值的特点是，曲率恒定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785E073-ABF6-4C32-9A6F-3152B0BF5455}"/>
              </a:ext>
            </a:extLst>
          </p:cNvPr>
          <p:cNvSpPr txBox="1"/>
          <p:nvPr/>
        </p:nvSpPr>
        <p:spPr>
          <a:xfrm>
            <a:off x="786237" y="20194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9FD49E0-8084-4F7A-B160-DFC7DD4012D0}"/>
              </a:ext>
            </a:extLst>
          </p:cNvPr>
          <p:cNvSpPr txBox="1"/>
          <p:nvPr/>
        </p:nvSpPr>
        <p:spPr>
          <a:xfrm>
            <a:off x="1848335" y="3567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p0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4D46D1-8405-4A55-BCC6-6B2ACE0A0CE9}"/>
              </a:ext>
            </a:extLst>
          </p:cNvPr>
          <p:cNvSpPr txBox="1"/>
          <p:nvPr/>
        </p:nvSpPr>
        <p:spPr>
          <a:xfrm>
            <a:off x="953132" y="26620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DCB1C98-D971-47C7-AC09-3E982CBCEBAF}"/>
              </a:ext>
            </a:extLst>
          </p:cNvPr>
          <p:cNvSpPr txBox="1"/>
          <p:nvPr/>
        </p:nvSpPr>
        <p:spPr>
          <a:xfrm>
            <a:off x="1791982" y="29960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v0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C995A4-79AB-4E3A-AF2E-2EBC87923227}"/>
              </a:ext>
            </a:extLst>
          </p:cNvPr>
          <p:cNvSpPr txBox="1"/>
          <p:nvPr/>
        </p:nvSpPr>
        <p:spPr>
          <a:xfrm>
            <a:off x="5751726" y="181176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n1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966DB-E5A4-4449-9406-E3043ED16FB8}"/>
              </a:ext>
            </a:extLst>
          </p:cNvPr>
          <p:cNvSpPr txBox="1"/>
          <p:nvPr/>
        </p:nvSpPr>
        <p:spPr>
          <a:xfrm>
            <a:off x="6295010" y="283646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n0</a:t>
            </a:r>
            <a:endParaRPr lang="zh-CN" altLang="en-US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0255DA6-6B91-4A69-AFA6-431A2688FE2D}"/>
              </a:ext>
            </a:extLst>
          </p:cNvPr>
          <p:cNvCxnSpPr>
            <a:cxnSpLocks/>
          </p:cNvCxnSpPr>
          <p:nvPr/>
        </p:nvCxnSpPr>
        <p:spPr>
          <a:xfrm flipV="1">
            <a:off x="5751726" y="2183527"/>
            <a:ext cx="216566" cy="2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D4941A7-71ED-47DB-8721-134CED6180B0}"/>
              </a:ext>
            </a:extLst>
          </p:cNvPr>
          <p:cNvCxnSpPr>
            <a:cxnSpLocks/>
          </p:cNvCxnSpPr>
          <p:nvPr/>
        </p:nvCxnSpPr>
        <p:spPr>
          <a:xfrm flipV="1">
            <a:off x="6295010" y="2784543"/>
            <a:ext cx="237896" cy="14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2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6CCF97-05DA-4D71-9D9B-94EB027F34D7}"/>
              </a:ext>
            </a:extLst>
          </p:cNvPr>
          <p:cNvSpPr/>
          <p:nvPr/>
        </p:nvSpPr>
        <p:spPr>
          <a:xfrm>
            <a:off x="1143019" y="4245520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7B36AB-1004-4930-B62F-3DC11F218930}"/>
              </a:ext>
            </a:extLst>
          </p:cNvPr>
          <p:cNvSpPr/>
          <p:nvPr/>
        </p:nvSpPr>
        <p:spPr>
          <a:xfrm>
            <a:off x="1143019" y="3206105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21EB744-777A-4137-BBE5-9CC219C75852}"/>
              </a:ext>
            </a:extLst>
          </p:cNvPr>
          <p:cNvSpPr/>
          <p:nvPr/>
        </p:nvSpPr>
        <p:spPr>
          <a:xfrm>
            <a:off x="1051831" y="2223891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841471-1CF8-4490-BEE1-A538B4B15EAA}"/>
              </a:ext>
            </a:extLst>
          </p:cNvPr>
          <p:cNvSpPr txBox="1"/>
          <p:nvPr/>
        </p:nvSpPr>
        <p:spPr>
          <a:xfrm>
            <a:off x="1051831" y="52782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C5176D-8F21-4C39-B2B0-9C22AD4FEEF9}"/>
              </a:ext>
            </a:extLst>
          </p:cNvPr>
          <p:cNvSpPr txBox="1"/>
          <p:nvPr/>
        </p:nvSpPr>
        <p:spPr>
          <a:xfrm>
            <a:off x="2103476" y="60020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B6E298-6F89-4783-AB0D-67FA929368CD}"/>
              </a:ext>
            </a:extLst>
          </p:cNvPr>
          <p:cNvSpPr/>
          <p:nvPr/>
        </p:nvSpPr>
        <p:spPr>
          <a:xfrm>
            <a:off x="3584911" y="5832848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36E7FB9-6EAC-4E3D-974B-D247319F8219}"/>
              </a:ext>
            </a:extLst>
          </p:cNvPr>
          <p:cNvSpPr/>
          <p:nvPr/>
        </p:nvSpPr>
        <p:spPr>
          <a:xfrm>
            <a:off x="4484070" y="5803393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786357E-041E-49CF-9C69-E18D055419CF}"/>
              </a:ext>
            </a:extLst>
          </p:cNvPr>
          <p:cNvSpPr/>
          <p:nvPr/>
        </p:nvSpPr>
        <p:spPr>
          <a:xfrm>
            <a:off x="5339462" y="5832848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33FD6BD-EC4B-456F-A87F-E218579C66C8}"/>
              </a:ext>
            </a:extLst>
          </p:cNvPr>
          <p:cNvCxnSpPr/>
          <p:nvPr/>
        </p:nvCxnSpPr>
        <p:spPr>
          <a:xfrm>
            <a:off x="2451798" y="5526593"/>
            <a:ext cx="592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E0C262D-E55B-4EFC-BCC3-98A855A399C9}"/>
              </a:ext>
            </a:extLst>
          </p:cNvPr>
          <p:cNvCxnSpPr>
            <a:cxnSpLocks/>
          </p:cNvCxnSpPr>
          <p:nvPr/>
        </p:nvCxnSpPr>
        <p:spPr>
          <a:xfrm flipV="1">
            <a:off x="2441749" y="633046"/>
            <a:ext cx="0" cy="489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135A401-ED0F-4AC7-B5BC-44E48156C907}"/>
              </a:ext>
            </a:extLst>
          </p:cNvPr>
          <p:cNvSpPr txBox="1"/>
          <p:nvPr/>
        </p:nvSpPr>
        <p:spPr>
          <a:xfrm>
            <a:off x="6732396" y="6002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7647C2D-5368-4C03-BE9C-C6A31D08DB46}"/>
              </a:ext>
            </a:extLst>
          </p:cNvPr>
          <p:cNvSpPr txBox="1"/>
          <p:nvPr/>
        </p:nvSpPr>
        <p:spPr>
          <a:xfrm rot="5400000">
            <a:off x="1064654" y="9633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49679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6219B98-6435-461A-8B08-D6D8AC82DA77}"/>
              </a:ext>
            </a:extLst>
          </p:cNvPr>
          <p:cNvGrpSpPr/>
          <p:nvPr/>
        </p:nvGrpSpPr>
        <p:grpSpPr>
          <a:xfrm>
            <a:off x="6492140" y="898715"/>
            <a:ext cx="857250" cy="584775"/>
            <a:chOff x="4495800" y="807749"/>
            <a:chExt cx="857250" cy="58477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3F227DD-225A-4018-98C6-17F6407429B4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86EA65-3D4C-46D0-9B7C-F3CD595053E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63</a:t>
              </a:r>
              <a:endParaRPr lang="zh-CN" altLang="en-US" sz="32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00FD8C-DD6D-4F96-AFAD-F71C4C19ACB1}"/>
              </a:ext>
            </a:extLst>
          </p:cNvPr>
          <p:cNvGrpSpPr/>
          <p:nvPr/>
        </p:nvGrpSpPr>
        <p:grpSpPr>
          <a:xfrm>
            <a:off x="1473587" y="3995477"/>
            <a:ext cx="857250" cy="584775"/>
            <a:chOff x="4495800" y="807749"/>
            <a:chExt cx="857250" cy="58477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EE1F0DA-8B1D-40B4-823C-B260756B741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89AE7F-D208-4CCD-8700-18E3B344F47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23</a:t>
              </a:r>
              <a:endParaRPr lang="zh-CN" altLang="en-US" sz="32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377CC2-8E83-413E-A324-4C788C3B7E82}"/>
              </a:ext>
            </a:extLst>
          </p:cNvPr>
          <p:cNvGrpSpPr/>
          <p:nvPr/>
        </p:nvGrpSpPr>
        <p:grpSpPr>
          <a:xfrm>
            <a:off x="2783628" y="3995477"/>
            <a:ext cx="857250" cy="584775"/>
            <a:chOff x="4495800" y="807749"/>
            <a:chExt cx="857250" cy="58477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BB11286-65E6-483D-88C3-04C8E6FF2D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4A9EDB-CF63-43EC-BAA2-512CA6F90C5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35</a:t>
              </a:r>
              <a:endParaRPr lang="zh-CN" altLang="en-US" sz="3200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1DE999-2E3F-4E64-992A-6565502CDC1A}"/>
              </a:ext>
            </a:extLst>
          </p:cNvPr>
          <p:cNvGrpSpPr/>
          <p:nvPr/>
        </p:nvGrpSpPr>
        <p:grpSpPr>
          <a:xfrm>
            <a:off x="2128607" y="3274689"/>
            <a:ext cx="857250" cy="584775"/>
            <a:chOff x="4495800" y="807749"/>
            <a:chExt cx="857250" cy="58477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5F20E07-11DC-4E4C-8343-973B7AD56E4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7F979B0-4297-4239-A639-C05D564F1A5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30</a:t>
              </a:r>
              <a:endParaRPr lang="zh-CN" altLang="en-US" sz="3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61EC23-7383-476F-B037-C9ACE8FDDB7A}"/>
              </a:ext>
            </a:extLst>
          </p:cNvPr>
          <p:cNvGrpSpPr/>
          <p:nvPr/>
        </p:nvGrpSpPr>
        <p:grpSpPr>
          <a:xfrm>
            <a:off x="2838219" y="2504400"/>
            <a:ext cx="857250" cy="584775"/>
            <a:chOff x="4495800" y="807749"/>
            <a:chExt cx="857250" cy="5847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6C005CB-9904-4D57-A2D6-763BE5B8C80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B1C584-A288-4D1C-B969-515283A6F6C6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40</a:t>
              </a:r>
              <a:endParaRPr lang="zh-CN" altLang="en-US" sz="3200" b="1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FC05E4-8B6D-4090-A425-0CC64E0BBEA9}"/>
              </a:ext>
            </a:extLst>
          </p:cNvPr>
          <p:cNvGrpSpPr/>
          <p:nvPr/>
        </p:nvGrpSpPr>
        <p:grpSpPr>
          <a:xfrm>
            <a:off x="4222615" y="1745215"/>
            <a:ext cx="857250" cy="584775"/>
            <a:chOff x="4495800" y="807749"/>
            <a:chExt cx="857250" cy="58477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C49286F-A06F-4A09-B335-8E0641A89F3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BCADB71-63FB-49E4-8618-E24A7A07235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45</a:t>
              </a:r>
              <a:endParaRPr lang="zh-CN" altLang="en-US" sz="32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5435FC-9DE1-4D70-8621-6D1A6BB98E14}"/>
              </a:ext>
            </a:extLst>
          </p:cNvPr>
          <p:cNvGrpSpPr/>
          <p:nvPr/>
        </p:nvGrpSpPr>
        <p:grpSpPr>
          <a:xfrm>
            <a:off x="5684490" y="2522559"/>
            <a:ext cx="857250" cy="584775"/>
            <a:chOff x="4495800" y="807749"/>
            <a:chExt cx="857250" cy="58477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B926D45-5B04-4A80-8B2A-C79681FAB8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6E3BB7C-C3F2-4B88-A9DF-174A0AAD3932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53</a:t>
              </a:r>
              <a:endParaRPr lang="zh-CN" altLang="en-US" sz="3200" b="1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354EF85-BB59-477D-BFE8-97A1540EEEC3}"/>
              </a:ext>
            </a:extLst>
          </p:cNvPr>
          <p:cNvGrpSpPr/>
          <p:nvPr/>
        </p:nvGrpSpPr>
        <p:grpSpPr>
          <a:xfrm>
            <a:off x="4954371" y="3274689"/>
            <a:ext cx="857250" cy="584775"/>
            <a:chOff x="4495800" y="807749"/>
            <a:chExt cx="857250" cy="58477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336A43D-D2E3-4BB1-9752-1D876134D9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F9A9CC9-3764-4471-B8CA-B5D6BE661B3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51</a:t>
              </a:r>
              <a:endParaRPr lang="zh-CN" altLang="en-US" sz="32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448A013-84EA-4E34-ADFB-243D8B14986E}"/>
              </a:ext>
            </a:extLst>
          </p:cNvPr>
          <p:cNvGrpSpPr/>
          <p:nvPr/>
        </p:nvGrpSpPr>
        <p:grpSpPr>
          <a:xfrm>
            <a:off x="6414609" y="3274689"/>
            <a:ext cx="857250" cy="584775"/>
            <a:chOff x="4495800" y="807749"/>
            <a:chExt cx="857250" cy="58477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A219677-CF09-401F-856E-F3BA7BAC3D48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2D3A32-30B5-4464-83EC-7DA70651FC5B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60</a:t>
              </a:r>
              <a:endParaRPr lang="zh-CN" altLang="en-US" sz="3200" b="1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A2FD59F-9EB1-4165-B417-05D38D58D131}"/>
              </a:ext>
            </a:extLst>
          </p:cNvPr>
          <p:cNvGrpSpPr/>
          <p:nvPr/>
        </p:nvGrpSpPr>
        <p:grpSpPr>
          <a:xfrm>
            <a:off x="4460686" y="3995476"/>
            <a:ext cx="857250" cy="584775"/>
            <a:chOff x="4495800" y="807749"/>
            <a:chExt cx="857250" cy="58477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CCA9B5-68BA-4ADD-9DCB-97BE3E258A3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B6E689D-2391-43B4-A007-6782EBCF8E6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48</a:t>
              </a:r>
              <a:endParaRPr lang="zh-CN" altLang="en-US" sz="3200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2966283-983B-4A9C-8D9D-54770F55AEAB}"/>
              </a:ext>
            </a:extLst>
          </p:cNvPr>
          <p:cNvGrpSpPr/>
          <p:nvPr/>
        </p:nvGrpSpPr>
        <p:grpSpPr>
          <a:xfrm>
            <a:off x="5875514" y="3995475"/>
            <a:ext cx="857250" cy="584775"/>
            <a:chOff x="4495800" y="807749"/>
            <a:chExt cx="857250" cy="58477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DC1D5DB-D6D2-4251-8D8D-F5436EA04593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A02AFF4-3BD6-4958-B2EE-49B271837419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55</a:t>
              </a:r>
              <a:endParaRPr lang="zh-CN" altLang="en-US" sz="3200" b="1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05F80-070F-4A40-BBCF-D5A6FF9EE7FA}"/>
              </a:ext>
            </a:extLst>
          </p:cNvPr>
          <p:cNvGrpSpPr/>
          <p:nvPr/>
        </p:nvGrpSpPr>
        <p:grpSpPr>
          <a:xfrm>
            <a:off x="6449848" y="4751054"/>
            <a:ext cx="857250" cy="584775"/>
            <a:chOff x="4495800" y="807749"/>
            <a:chExt cx="857250" cy="58477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357C1D4-7B43-4869-ADAE-B37B52C771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EE4CE18-5ED9-400E-82C7-6770B414F8EC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57</a:t>
              </a:r>
              <a:endParaRPr lang="zh-CN" altLang="en-US" sz="3200" b="1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D6E39A2-32D2-419F-8D16-2F2336EF4D09}"/>
              </a:ext>
            </a:extLst>
          </p:cNvPr>
          <p:cNvGrpSpPr/>
          <p:nvPr/>
        </p:nvGrpSpPr>
        <p:grpSpPr>
          <a:xfrm>
            <a:off x="8500904" y="1745215"/>
            <a:ext cx="857250" cy="584775"/>
            <a:chOff x="4495800" y="807749"/>
            <a:chExt cx="857250" cy="58477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3574554-F9DC-49B1-A0AD-BCA256BBA21F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3D8DF37-8B2F-45C9-A86E-AC3234B278B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72</a:t>
              </a:r>
              <a:endParaRPr lang="zh-CN" altLang="en-US" sz="3200" b="1" dirty="0"/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57A90F-4F05-4176-9762-D536D03D9E0D}"/>
              </a:ext>
            </a:extLst>
          </p:cNvPr>
          <p:cNvCxnSpPr/>
          <p:nvPr/>
        </p:nvCxnSpPr>
        <p:spPr>
          <a:xfrm flipV="1">
            <a:off x="4801223" y="1353384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796E7E3-E2FC-4F29-968B-0358A07FCEE1}"/>
              </a:ext>
            </a:extLst>
          </p:cNvPr>
          <p:cNvCxnSpPr/>
          <p:nvPr/>
        </p:nvCxnSpPr>
        <p:spPr>
          <a:xfrm>
            <a:off x="7240724" y="1353384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21BC8CE-ADFF-49B1-8C51-439E92E0EEEA}"/>
              </a:ext>
            </a:extLst>
          </p:cNvPr>
          <p:cNvCxnSpPr>
            <a:stCxn id="20" idx="3"/>
          </p:cNvCxnSpPr>
          <p:nvPr/>
        </p:nvCxnSpPr>
        <p:spPr>
          <a:xfrm flipH="1">
            <a:off x="3422799" y="2209351"/>
            <a:ext cx="925357" cy="3627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FD11BA1-1C47-4566-9840-215D71538B77}"/>
              </a:ext>
            </a:extLst>
          </p:cNvPr>
          <p:cNvCxnSpPr>
            <a:endCxn id="23" idx="1"/>
          </p:cNvCxnSpPr>
          <p:nvPr/>
        </p:nvCxnSpPr>
        <p:spPr>
          <a:xfrm>
            <a:off x="4943309" y="2205539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2672172" y="2977467"/>
            <a:ext cx="274712" cy="346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6B539A0-3888-46B5-A1BA-401EB0C33605}"/>
              </a:ext>
            </a:extLst>
          </p:cNvPr>
          <p:cNvCxnSpPr/>
          <p:nvPr/>
        </p:nvCxnSpPr>
        <p:spPr>
          <a:xfrm flipH="1">
            <a:off x="5492802" y="3033320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23350E7-3F24-4393-AFB7-852F8F8935B2}"/>
              </a:ext>
            </a:extLst>
          </p:cNvPr>
          <p:cNvCxnSpPr/>
          <p:nvPr/>
        </p:nvCxnSpPr>
        <p:spPr>
          <a:xfrm>
            <a:off x="6305943" y="3009721"/>
            <a:ext cx="325997" cy="3613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2781868" y="3759880"/>
            <a:ext cx="284137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2019941" y="3759881"/>
            <a:ext cx="217331" cy="2850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4AE3466-6CC0-4EB5-BC3B-5A12AD2C7060}"/>
              </a:ext>
            </a:extLst>
          </p:cNvPr>
          <p:cNvCxnSpPr/>
          <p:nvPr/>
        </p:nvCxnSpPr>
        <p:spPr>
          <a:xfrm flipH="1">
            <a:off x="4971199" y="3759880"/>
            <a:ext cx="178042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A401627-0B50-4083-BB81-B6CB84D1C9BA}"/>
              </a:ext>
            </a:extLst>
          </p:cNvPr>
          <p:cNvCxnSpPr>
            <a:cxnSpLocks/>
          </p:cNvCxnSpPr>
          <p:nvPr/>
        </p:nvCxnSpPr>
        <p:spPr>
          <a:xfrm flipH="1">
            <a:off x="6414608" y="3784922"/>
            <a:ext cx="253810" cy="26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79710F2-FCFF-4987-94AB-2EBE8E2CE1EC}"/>
              </a:ext>
            </a:extLst>
          </p:cNvPr>
          <p:cNvCxnSpPr>
            <a:cxnSpLocks/>
          </p:cNvCxnSpPr>
          <p:nvPr/>
        </p:nvCxnSpPr>
        <p:spPr>
          <a:xfrm>
            <a:off x="6414608" y="4519834"/>
            <a:ext cx="354092" cy="280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6E7B642-3139-4BBF-A6AF-EB92C9D5B1AF}"/>
              </a:ext>
            </a:extLst>
          </p:cNvPr>
          <p:cNvCxnSpPr>
            <a:cxnSpLocks/>
          </p:cNvCxnSpPr>
          <p:nvPr/>
        </p:nvCxnSpPr>
        <p:spPr>
          <a:xfrm flipH="1">
            <a:off x="4834643" y="1364325"/>
            <a:ext cx="1694798" cy="407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133DDEA-C673-4D24-8DD8-A3417939151C}"/>
              </a:ext>
            </a:extLst>
          </p:cNvPr>
          <p:cNvCxnSpPr>
            <a:cxnSpLocks/>
          </p:cNvCxnSpPr>
          <p:nvPr/>
        </p:nvCxnSpPr>
        <p:spPr>
          <a:xfrm>
            <a:off x="4971199" y="2244097"/>
            <a:ext cx="1552075" cy="10908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6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D78F9BB-7CD4-465B-A5AA-B91FD35AD8E9}"/>
              </a:ext>
            </a:extLst>
          </p:cNvPr>
          <p:cNvCxnSpPr/>
          <p:nvPr/>
        </p:nvCxnSpPr>
        <p:spPr>
          <a:xfrm flipH="1">
            <a:off x="7874981" y="2257885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581A0E7D-877A-4EF7-AEC3-9FE8F0BFA8C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6C14EA1-2C8B-4FCD-9995-E67C19BCC9AC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1B9CDE36-752B-4215-973D-46FBD50C36A2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80EF449-993E-4549-A613-0FFAE65A5BF8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AD2D6E3-B4B3-49AC-9DDC-DA2525EF3517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4487AB0-1B62-46E1-A19D-F50DBB0C1D1D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3AF34BF-2A67-4653-A23C-4B770DF450B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D76AC45-B7C1-4BD8-803E-F1EA6C9BEAC3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BF0066E8-FFC6-42FD-B6EA-CBAB66C8BF42}"/>
              </a:ext>
            </a:extLst>
          </p:cNvPr>
          <p:cNvSpPr/>
          <p:nvPr/>
        </p:nvSpPr>
        <p:spPr>
          <a:xfrm>
            <a:off x="2973343" y="31889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927FE5C-6BD5-4222-8384-6D8C91D4396A}"/>
              </a:ext>
            </a:extLst>
          </p:cNvPr>
          <p:cNvSpPr txBox="1"/>
          <p:nvPr/>
        </p:nvSpPr>
        <p:spPr>
          <a:xfrm>
            <a:off x="3082008" y="31394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E24BD3AC-0BFE-4E0C-83D8-975103442B03}"/>
              </a:ext>
            </a:extLst>
          </p:cNvPr>
          <p:cNvSpPr/>
          <p:nvPr/>
        </p:nvSpPr>
        <p:spPr>
          <a:xfrm>
            <a:off x="3547677" y="39445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CF777D7-C125-407D-A948-81634DD52DEE}"/>
              </a:ext>
            </a:extLst>
          </p:cNvPr>
          <p:cNvSpPr txBox="1"/>
          <p:nvPr/>
        </p:nvSpPr>
        <p:spPr>
          <a:xfrm>
            <a:off x="3656342" y="38950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F0B39908-7600-463E-A61C-3501FC109ACF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4C1872BB-255D-4BCD-A88D-9EBEB2EEB711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0199C92-9CBD-4223-9328-34F1CC2302B2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E6AF0484-3219-408C-8372-83BADA8BD31D}"/>
              </a:ext>
            </a:extLst>
          </p:cNvPr>
          <p:cNvCxnSpPr>
            <a:cxnSpLocks/>
          </p:cNvCxnSpPr>
          <p:nvPr/>
        </p:nvCxnSpPr>
        <p:spPr>
          <a:xfrm flipH="1">
            <a:off x="3512437" y="2928879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D51D6A0-3B3F-4937-AFF6-ED7681D5472C}"/>
              </a:ext>
            </a:extLst>
          </p:cNvPr>
          <p:cNvCxnSpPr>
            <a:cxnSpLocks/>
          </p:cNvCxnSpPr>
          <p:nvPr/>
        </p:nvCxnSpPr>
        <p:spPr>
          <a:xfrm>
            <a:off x="3512437" y="3663791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乘号 42">
            <a:extLst>
              <a:ext uri="{FF2B5EF4-FFF2-40B4-BE49-F238E27FC236}">
                <a16:creationId xmlns:a16="http://schemas.microsoft.com/office/drawing/2014/main" id="{61D784EF-A964-4F50-A6BA-7C8A93E4CD8C}"/>
              </a:ext>
            </a:extLst>
          </p:cNvPr>
          <p:cNvSpPr/>
          <p:nvPr/>
        </p:nvSpPr>
        <p:spPr>
          <a:xfrm>
            <a:off x="1794129" y="22512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69AD88C-5703-4E73-8ADA-7FDCDCE13804}"/>
              </a:ext>
            </a:extLst>
          </p:cNvPr>
          <p:cNvSpPr/>
          <p:nvPr/>
        </p:nvSpPr>
        <p:spPr>
          <a:xfrm>
            <a:off x="8570897" y="176551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9194158-3729-435E-8521-F06869DEE9CB}"/>
              </a:ext>
            </a:extLst>
          </p:cNvPr>
          <p:cNvSpPr txBox="1"/>
          <p:nvPr/>
        </p:nvSpPr>
        <p:spPr>
          <a:xfrm>
            <a:off x="8679562" y="171601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21BA4D7D-55F7-4192-B6A0-F73C4B21C0F0}"/>
              </a:ext>
            </a:extLst>
          </p:cNvPr>
          <p:cNvSpPr/>
          <p:nvPr/>
        </p:nvSpPr>
        <p:spPr>
          <a:xfrm>
            <a:off x="7840778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309DC32-7F92-4566-9589-E3BBD908EE07}"/>
              </a:ext>
            </a:extLst>
          </p:cNvPr>
          <p:cNvSpPr txBox="1"/>
          <p:nvPr/>
        </p:nvSpPr>
        <p:spPr>
          <a:xfrm>
            <a:off x="7949443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FAD8EBF7-E90F-4514-AA06-541588042A55}"/>
              </a:ext>
            </a:extLst>
          </p:cNvPr>
          <p:cNvSpPr/>
          <p:nvPr/>
        </p:nvSpPr>
        <p:spPr>
          <a:xfrm>
            <a:off x="9301016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2406AEB-C19B-4AA7-9937-32D5B51CD88D}"/>
              </a:ext>
            </a:extLst>
          </p:cNvPr>
          <p:cNvSpPr txBox="1"/>
          <p:nvPr/>
        </p:nvSpPr>
        <p:spPr>
          <a:xfrm>
            <a:off x="9409681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A7AC2E0C-63AD-4BBE-8F19-E9263B1D4C72}"/>
              </a:ext>
            </a:extLst>
          </p:cNvPr>
          <p:cNvSpPr/>
          <p:nvPr/>
        </p:nvSpPr>
        <p:spPr>
          <a:xfrm>
            <a:off x="7347093" y="323843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3B049D2-6A04-4E09-9DBF-5F06F412BF89}"/>
              </a:ext>
            </a:extLst>
          </p:cNvPr>
          <p:cNvSpPr txBox="1"/>
          <p:nvPr/>
        </p:nvSpPr>
        <p:spPr>
          <a:xfrm>
            <a:off x="7455758" y="318893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91CC52A1-5632-4D91-94F2-5B95BD853E78}"/>
              </a:ext>
            </a:extLst>
          </p:cNvPr>
          <p:cNvSpPr/>
          <p:nvPr/>
        </p:nvSpPr>
        <p:spPr>
          <a:xfrm>
            <a:off x="8761921" y="32384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D17E5DC-6469-4568-BD9D-9440751B8972}"/>
              </a:ext>
            </a:extLst>
          </p:cNvPr>
          <p:cNvSpPr txBox="1"/>
          <p:nvPr/>
        </p:nvSpPr>
        <p:spPr>
          <a:xfrm>
            <a:off x="8870586" y="31889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3D375762-7A4D-4FAE-875F-37866AB356C1}"/>
              </a:ext>
            </a:extLst>
          </p:cNvPr>
          <p:cNvSpPr/>
          <p:nvPr/>
        </p:nvSpPr>
        <p:spPr>
          <a:xfrm>
            <a:off x="9336255" y="399401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A51B665-D256-4D01-884A-DF83FC7FC0B8}"/>
              </a:ext>
            </a:extLst>
          </p:cNvPr>
          <p:cNvSpPr txBox="1"/>
          <p:nvPr/>
        </p:nvSpPr>
        <p:spPr>
          <a:xfrm>
            <a:off x="9444920" y="394451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BDE392-5A36-45E4-9382-3621A04F8229}"/>
              </a:ext>
            </a:extLst>
          </p:cNvPr>
          <p:cNvCxnSpPr/>
          <p:nvPr/>
        </p:nvCxnSpPr>
        <p:spPr>
          <a:xfrm flipH="1">
            <a:off x="8379209" y="2226778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E2D9EB50-4FF9-4B0D-A1B5-FB6AAE18B4D0}"/>
              </a:ext>
            </a:extLst>
          </p:cNvPr>
          <p:cNvCxnSpPr/>
          <p:nvPr/>
        </p:nvCxnSpPr>
        <p:spPr>
          <a:xfrm>
            <a:off x="9192350" y="2203179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3BE5F75-45A5-4557-8D1C-C706910AA1C0}"/>
              </a:ext>
            </a:extLst>
          </p:cNvPr>
          <p:cNvCxnSpPr/>
          <p:nvPr/>
        </p:nvCxnSpPr>
        <p:spPr>
          <a:xfrm flipH="1">
            <a:off x="7857606" y="2953338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DDC31512-9871-4186-A635-C0A160B1139D}"/>
              </a:ext>
            </a:extLst>
          </p:cNvPr>
          <p:cNvCxnSpPr>
            <a:cxnSpLocks/>
          </p:cNvCxnSpPr>
          <p:nvPr/>
        </p:nvCxnSpPr>
        <p:spPr>
          <a:xfrm flipH="1">
            <a:off x="9301015" y="2978380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49616BA-B619-4ECE-847A-5DE523CDA137}"/>
              </a:ext>
            </a:extLst>
          </p:cNvPr>
          <p:cNvCxnSpPr>
            <a:cxnSpLocks/>
          </p:cNvCxnSpPr>
          <p:nvPr/>
        </p:nvCxnSpPr>
        <p:spPr>
          <a:xfrm>
            <a:off x="9301015" y="3713292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乘号 127">
            <a:extLst>
              <a:ext uri="{FF2B5EF4-FFF2-40B4-BE49-F238E27FC236}">
                <a16:creationId xmlns:a16="http://schemas.microsoft.com/office/drawing/2014/main" id="{0B8C79FE-4BAD-4499-8EF3-647AB8DE4636}"/>
              </a:ext>
            </a:extLst>
          </p:cNvPr>
          <p:cNvSpPr/>
          <p:nvPr/>
        </p:nvSpPr>
        <p:spPr>
          <a:xfrm>
            <a:off x="7594366" y="230738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51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0EE1F0DA-8B1D-40B4-823C-B260756B7415}"/>
              </a:ext>
            </a:extLst>
          </p:cNvPr>
          <p:cNvSpPr/>
          <p:nvPr/>
        </p:nvSpPr>
        <p:spPr>
          <a:xfrm>
            <a:off x="609063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89AE7F-D208-4CCD-8700-18E3B344F475}"/>
              </a:ext>
            </a:extLst>
          </p:cNvPr>
          <p:cNvSpPr txBox="1"/>
          <p:nvPr/>
        </p:nvSpPr>
        <p:spPr>
          <a:xfrm>
            <a:off x="717728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BB11286-65E6-483D-88C3-04C8E6FF2D90}"/>
              </a:ext>
            </a:extLst>
          </p:cNvPr>
          <p:cNvSpPr/>
          <p:nvPr/>
        </p:nvSpPr>
        <p:spPr>
          <a:xfrm>
            <a:off x="1919104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4A9EDB-CF63-43EC-BAA2-512CA6F90C58}"/>
              </a:ext>
            </a:extLst>
          </p:cNvPr>
          <p:cNvSpPr txBox="1"/>
          <p:nvPr/>
        </p:nvSpPr>
        <p:spPr>
          <a:xfrm>
            <a:off x="2027769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5F20E07-11DC-4E4C-8343-973B7AD56E42}"/>
              </a:ext>
            </a:extLst>
          </p:cNvPr>
          <p:cNvSpPr/>
          <p:nvPr/>
        </p:nvSpPr>
        <p:spPr>
          <a:xfrm>
            <a:off x="1264083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F979B0-4297-4239-A639-C05D564F1A57}"/>
              </a:ext>
            </a:extLst>
          </p:cNvPr>
          <p:cNvSpPr txBox="1"/>
          <p:nvPr/>
        </p:nvSpPr>
        <p:spPr>
          <a:xfrm>
            <a:off x="1372748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6C005CB-9904-4D57-A2D6-763BE5B8C802}"/>
              </a:ext>
            </a:extLst>
          </p:cNvPr>
          <p:cNvSpPr/>
          <p:nvPr/>
        </p:nvSpPr>
        <p:spPr>
          <a:xfrm>
            <a:off x="1973695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B1C584-A288-4D1C-B969-515283A6F6C6}"/>
              </a:ext>
            </a:extLst>
          </p:cNvPr>
          <p:cNvSpPr txBox="1"/>
          <p:nvPr/>
        </p:nvSpPr>
        <p:spPr>
          <a:xfrm>
            <a:off x="2082360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1807648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1917344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1155417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乘号 52">
            <a:extLst>
              <a:ext uri="{FF2B5EF4-FFF2-40B4-BE49-F238E27FC236}">
                <a16:creationId xmlns:a16="http://schemas.microsoft.com/office/drawing/2014/main" id="{F2C41288-E4B0-48BF-9D1A-9719B25CA6CC}"/>
              </a:ext>
            </a:extLst>
          </p:cNvPr>
          <p:cNvSpPr/>
          <p:nvPr/>
        </p:nvSpPr>
        <p:spPr>
          <a:xfrm>
            <a:off x="947189" y="20187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68B0C85-BEC9-4E5C-B7D8-14AEE5856BD7}"/>
              </a:ext>
            </a:extLst>
          </p:cNvPr>
          <p:cNvSpPr/>
          <p:nvPr/>
        </p:nvSpPr>
        <p:spPr>
          <a:xfrm>
            <a:off x="3762357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8BCD1C0-49C5-4326-8DE8-AF8275B051F7}"/>
              </a:ext>
            </a:extLst>
          </p:cNvPr>
          <p:cNvSpPr txBox="1"/>
          <p:nvPr/>
        </p:nvSpPr>
        <p:spPr>
          <a:xfrm>
            <a:off x="3871022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B06373C-A7FD-4792-9EA7-CF1BA3AF47EF}"/>
              </a:ext>
            </a:extLst>
          </p:cNvPr>
          <p:cNvSpPr/>
          <p:nvPr/>
        </p:nvSpPr>
        <p:spPr>
          <a:xfrm>
            <a:off x="5072398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7ADA36C-CBBD-4736-B549-A5A7E802C676}"/>
              </a:ext>
            </a:extLst>
          </p:cNvPr>
          <p:cNvSpPr txBox="1"/>
          <p:nvPr/>
        </p:nvSpPr>
        <p:spPr>
          <a:xfrm>
            <a:off x="5181063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09D46A68-6BB0-4FBA-89C8-D879CD7B501C}"/>
              </a:ext>
            </a:extLst>
          </p:cNvPr>
          <p:cNvSpPr/>
          <p:nvPr/>
        </p:nvSpPr>
        <p:spPr>
          <a:xfrm>
            <a:off x="4417377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5A1E20B-5529-444E-AE81-570EF81A978B}"/>
              </a:ext>
            </a:extLst>
          </p:cNvPr>
          <p:cNvSpPr txBox="1"/>
          <p:nvPr/>
        </p:nvSpPr>
        <p:spPr>
          <a:xfrm>
            <a:off x="4526042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245AD9B-F6CE-497D-A45A-7E8C0F5C6A8B}"/>
              </a:ext>
            </a:extLst>
          </p:cNvPr>
          <p:cNvSpPr/>
          <p:nvPr/>
        </p:nvSpPr>
        <p:spPr>
          <a:xfrm>
            <a:off x="5126989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A71181C-23B1-47FE-A4E0-A759984D3C0A}"/>
              </a:ext>
            </a:extLst>
          </p:cNvPr>
          <p:cNvSpPr txBox="1"/>
          <p:nvPr/>
        </p:nvSpPr>
        <p:spPr>
          <a:xfrm>
            <a:off x="5235654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B5C14F3-3789-415B-9BD8-13C63F56B9C2}"/>
              </a:ext>
            </a:extLst>
          </p:cNvPr>
          <p:cNvCxnSpPr/>
          <p:nvPr/>
        </p:nvCxnSpPr>
        <p:spPr>
          <a:xfrm flipH="1">
            <a:off x="4960942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71C64E5-CB1E-4C69-903D-F9B54C32D249}"/>
              </a:ext>
            </a:extLst>
          </p:cNvPr>
          <p:cNvCxnSpPr/>
          <p:nvPr/>
        </p:nvCxnSpPr>
        <p:spPr>
          <a:xfrm>
            <a:off x="5070638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5DFEA7A-7424-4B87-8D4C-A1D111861763}"/>
              </a:ext>
            </a:extLst>
          </p:cNvPr>
          <p:cNvCxnSpPr>
            <a:cxnSpLocks/>
          </p:cNvCxnSpPr>
          <p:nvPr/>
        </p:nvCxnSpPr>
        <p:spPr>
          <a:xfrm flipV="1">
            <a:off x="4308711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281D15E6-7CDF-4BE7-86AA-8C22E91A740D}"/>
              </a:ext>
            </a:extLst>
          </p:cNvPr>
          <p:cNvSpPr/>
          <p:nvPr/>
        </p:nvSpPr>
        <p:spPr>
          <a:xfrm>
            <a:off x="7520490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68B13C5-5E12-4111-A316-85909E8A2F58}"/>
              </a:ext>
            </a:extLst>
          </p:cNvPr>
          <p:cNvSpPr txBox="1"/>
          <p:nvPr/>
        </p:nvSpPr>
        <p:spPr>
          <a:xfrm>
            <a:off x="7629155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10B25FC3-BD88-4E4C-A27D-93D062D15C5F}"/>
              </a:ext>
            </a:extLst>
          </p:cNvPr>
          <p:cNvSpPr/>
          <p:nvPr/>
        </p:nvSpPr>
        <p:spPr>
          <a:xfrm>
            <a:off x="8830531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89BD03B-C77A-4E82-8B31-3A381E9C686D}"/>
              </a:ext>
            </a:extLst>
          </p:cNvPr>
          <p:cNvSpPr txBox="1"/>
          <p:nvPr/>
        </p:nvSpPr>
        <p:spPr>
          <a:xfrm>
            <a:off x="8939196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135983A-8C59-4F32-BFCF-2AC9E0C01E24}"/>
              </a:ext>
            </a:extLst>
          </p:cNvPr>
          <p:cNvSpPr/>
          <p:nvPr/>
        </p:nvSpPr>
        <p:spPr>
          <a:xfrm>
            <a:off x="8175510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90FDAF1-02A9-45B2-A70E-CD161D2D165F}"/>
              </a:ext>
            </a:extLst>
          </p:cNvPr>
          <p:cNvSpPr txBox="1"/>
          <p:nvPr/>
        </p:nvSpPr>
        <p:spPr>
          <a:xfrm>
            <a:off x="8284175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3396E9-C232-46FE-B8F4-3197ADF91DC1}"/>
              </a:ext>
            </a:extLst>
          </p:cNvPr>
          <p:cNvSpPr/>
          <p:nvPr/>
        </p:nvSpPr>
        <p:spPr>
          <a:xfrm>
            <a:off x="8885122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37423DC-FBAB-4B7A-A93F-F76735AB6172}"/>
              </a:ext>
            </a:extLst>
          </p:cNvPr>
          <p:cNvSpPr txBox="1"/>
          <p:nvPr/>
        </p:nvSpPr>
        <p:spPr>
          <a:xfrm>
            <a:off x="8993787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A4823AEA-8E1A-440A-BFFF-6C6DDBB2B728}"/>
              </a:ext>
            </a:extLst>
          </p:cNvPr>
          <p:cNvCxnSpPr/>
          <p:nvPr/>
        </p:nvCxnSpPr>
        <p:spPr>
          <a:xfrm flipH="1">
            <a:off x="8719075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11B1E61D-DE37-42CF-959E-0B447BA53DA8}"/>
              </a:ext>
            </a:extLst>
          </p:cNvPr>
          <p:cNvCxnSpPr/>
          <p:nvPr/>
        </p:nvCxnSpPr>
        <p:spPr>
          <a:xfrm>
            <a:off x="8828771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28548445-0070-47F7-A1E5-F0746BD02877}"/>
              </a:ext>
            </a:extLst>
          </p:cNvPr>
          <p:cNvCxnSpPr>
            <a:cxnSpLocks/>
          </p:cNvCxnSpPr>
          <p:nvPr/>
        </p:nvCxnSpPr>
        <p:spPr>
          <a:xfrm flipV="1">
            <a:off x="8066844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560F54AB-5869-4A35-85A6-6D699E73E9AA}"/>
              </a:ext>
            </a:extLst>
          </p:cNvPr>
          <p:cNvCxnSpPr/>
          <p:nvPr/>
        </p:nvCxnSpPr>
        <p:spPr>
          <a:xfrm flipH="1">
            <a:off x="7458086" y="2729309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7804FE-D66D-4994-B8F4-0BB4046C0EE1}"/>
              </a:ext>
            </a:extLst>
          </p:cNvPr>
          <p:cNvSpPr txBox="1"/>
          <p:nvPr/>
        </p:nvSpPr>
        <p:spPr>
          <a:xfrm>
            <a:off x="6751992" y="3652237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null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05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CA734F91-DE50-4088-A020-D65E1E11EF9F}"/>
              </a:ext>
            </a:extLst>
          </p:cNvPr>
          <p:cNvSpPr/>
          <p:nvPr/>
        </p:nvSpPr>
        <p:spPr>
          <a:xfrm>
            <a:off x="1677755" y="309755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FBFB6D-154F-4AC2-8F62-1874CBA40897}"/>
              </a:ext>
            </a:extLst>
          </p:cNvPr>
          <p:cNvSpPr txBox="1"/>
          <p:nvPr/>
        </p:nvSpPr>
        <p:spPr>
          <a:xfrm>
            <a:off x="1786420" y="304805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EBD94E6-EFEE-4FCC-8DC6-EDEB3E53C69C}"/>
              </a:ext>
            </a:extLst>
          </p:cNvPr>
          <p:cNvSpPr/>
          <p:nvPr/>
        </p:nvSpPr>
        <p:spPr>
          <a:xfrm>
            <a:off x="947636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BE3CD8-0744-4033-93FA-3B79C64F13A5}"/>
              </a:ext>
            </a:extLst>
          </p:cNvPr>
          <p:cNvSpPr txBox="1"/>
          <p:nvPr/>
        </p:nvSpPr>
        <p:spPr>
          <a:xfrm>
            <a:off x="1056301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DC91C9E-81F4-4E68-B49D-B3C749594226}"/>
              </a:ext>
            </a:extLst>
          </p:cNvPr>
          <p:cNvSpPr/>
          <p:nvPr/>
        </p:nvSpPr>
        <p:spPr>
          <a:xfrm>
            <a:off x="2407874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4627B0-FA0D-4284-AD13-F8EA856FC666}"/>
              </a:ext>
            </a:extLst>
          </p:cNvPr>
          <p:cNvSpPr txBox="1"/>
          <p:nvPr/>
        </p:nvSpPr>
        <p:spPr>
          <a:xfrm>
            <a:off x="2516539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CE6FC4-F865-4D2A-9E73-E57ED01AE472}"/>
              </a:ext>
            </a:extLst>
          </p:cNvPr>
          <p:cNvSpPr/>
          <p:nvPr/>
        </p:nvSpPr>
        <p:spPr>
          <a:xfrm>
            <a:off x="453951" y="457047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FEE5A50-BF0F-4868-A176-41BFDD7ACF4C}"/>
              </a:ext>
            </a:extLst>
          </p:cNvPr>
          <p:cNvSpPr txBox="1"/>
          <p:nvPr/>
        </p:nvSpPr>
        <p:spPr>
          <a:xfrm>
            <a:off x="562616" y="452097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61DAC6F-DE98-4AB8-963A-D49AFCB90A36}"/>
              </a:ext>
            </a:extLst>
          </p:cNvPr>
          <p:cNvSpPr/>
          <p:nvPr/>
        </p:nvSpPr>
        <p:spPr>
          <a:xfrm>
            <a:off x="1868779" y="457047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4EDD8B-800E-4F67-B6E0-EA1FA4006098}"/>
              </a:ext>
            </a:extLst>
          </p:cNvPr>
          <p:cNvSpPr txBox="1"/>
          <p:nvPr/>
        </p:nvSpPr>
        <p:spPr>
          <a:xfrm>
            <a:off x="1977444" y="452097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709DFFD-A8CE-470C-A3DF-79B4E9A00881}"/>
              </a:ext>
            </a:extLst>
          </p:cNvPr>
          <p:cNvSpPr/>
          <p:nvPr/>
        </p:nvSpPr>
        <p:spPr>
          <a:xfrm>
            <a:off x="2443113" y="532605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3CE27B6-1F65-4866-8770-987BD4A63D8F}"/>
              </a:ext>
            </a:extLst>
          </p:cNvPr>
          <p:cNvSpPr txBox="1"/>
          <p:nvPr/>
        </p:nvSpPr>
        <p:spPr>
          <a:xfrm>
            <a:off x="2551778" y="527655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B7756F3-3844-450A-B48E-FAFB1FDD01B0}"/>
              </a:ext>
            </a:extLst>
          </p:cNvPr>
          <p:cNvCxnSpPr/>
          <p:nvPr/>
        </p:nvCxnSpPr>
        <p:spPr>
          <a:xfrm flipH="1">
            <a:off x="1486067" y="355881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FE07889-576D-40DD-B0E3-39AEDE3B73D1}"/>
              </a:ext>
            </a:extLst>
          </p:cNvPr>
          <p:cNvCxnSpPr/>
          <p:nvPr/>
        </p:nvCxnSpPr>
        <p:spPr>
          <a:xfrm>
            <a:off x="2299208" y="353522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696AE99-EA39-43DC-BFFB-42B49145CC59}"/>
              </a:ext>
            </a:extLst>
          </p:cNvPr>
          <p:cNvCxnSpPr/>
          <p:nvPr/>
        </p:nvCxnSpPr>
        <p:spPr>
          <a:xfrm flipH="1">
            <a:off x="964464" y="4285379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FCFFA10-550D-4D39-9AB4-ACE6E0457715}"/>
              </a:ext>
            </a:extLst>
          </p:cNvPr>
          <p:cNvCxnSpPr>
            <a:cxnSpLocks/>
          </p:cNvCxnSpPr>
          <p:nvPr/>
        </p:nvCxnSpPr>
        <p:spPr>
          <a:xfrm flipH="1">
            <a:off x="2407873" y="4310421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E5EA8C4-CF11-402B-8F8E-645327136667}"/>
              </a:ext>
            </a:extLst>
          </p:cNvPr>
          <p:cNvCxnSpPr>
            <a:cxnSpLocks/>
          </p:cNvCxnSpPr>
          <p:nvPr/>
        </p:nvCxnSpPr>
        <p:spPr>
          <a:xfrm>
            <a:off x="2407873" y="5045333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F102B0D-05F7-4888-B8FC-106513CA3464}"/>
              </a:ext>
            </a:extLst>
          </p:cNvPr>
          <p:cNvSpPr/>
          <p:nvPr/>
        </p:nvSpPr>
        <p:spPr>
          <a:xfrm>
            <a:off x="2508698" y="14697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BF77D44-A004-467A-A011-17ADBF294E44}"/>
              </a:ext>
            </a:extLst>
          </p:cNvPr>
          <p:cNvSpPr txBox="1"/>
          <p:nvPr/>
        </p:nvSpPr>
        <p:spPr>
          <a:xfrm>
            <a:off x="2617363" y="14202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E0EE852-4724-4F77-9A4A-1ABF71847EC3}"/>
              </a:ext>
            </a:extLst>
          </p:cNvPr>
          <p:cNvSpPr/>
          <p:nvPr/>
        </p:nvSpPr>
        <p:spPr>
          <a:xfrm>
            <a:off x="239173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D050DE8-C930-4FF0-BA61-0C4ABA272C53}"/>
              </a:ext>
            </a:extLst>
          </p:cNvPr>
          <p:cNvSpPr txBox="1"/>
          <p:nvPr/>
        </p:nvSpPr>
        <p:spPr>
          <a:xfrm>
            <a:off x="347838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339DF31-E2FF-45E5-966E-FDB4D0F79CB0}"/>
              </a:ext>
            </a:extLst>
          </p:cNvPr>
          <p:cNvSpPr/>
          <p:nvPr/>
        </p:nvSpPr>
        <p:spPr>
          <a:xfrm>
            <a:off x="4517462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F55ED6F-6D7E-4593-B50D-04C8FA79BCBE}"/>
              </a:ext>
            </a:extLst>
          </p:cNvPr>
          <p:cNvSpPr txBox="1"/>
          <p:nvPr/>
        </p:nvSpPr>
        <p:spPr>
          <a:xfrm>
            <a:off x="4626127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5AADD14-4BE5-48E6-99AD-3AABC54ACEB2}"/>
              </a:ext>
            </a:extLst>
          </p:cNvPr>
          <p:cNvCxnSpPr/>
          <p:nvPr/>
        </p:nvCxnSpPr>
        <p:spPr>
          <a:xfrm flipV="1">
            <a:off x="817781" y="1874936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FFAC3A2-34E1-46A3-886A-6CC00E19E78C}"/>
              </a:ext>
            </a:extLst>
          </p:cNvPr>
          <p:cNvCxnSpPr/>
          <p:nvPr/>
        </p:nvCxnSpPr>
        <p:spPr>
          <a:xfrm>
            <a:off x="3257282" y="1874936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A3494AC-67A8-45EE-8BB8-33C2D4B4F718}"/>
              </a:ext>
            </a:extLst>
          </p:cNvPr>
          <p:cNvCxnSpPr/>
          <p:nvPr/>
        </p:nvCxnSpPr>
        <p:spPr>
          <a:xfrm>
            <a:off x="959867" y="2727091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乘号 61">
            <a:extLst>
              <a:ext uri="{FF2B5EF4-FFF2-40B4-BE49-F238E27FC236}">
                <a16:creationId xmlns:a16="http://schemas.microsoft.com/office/drawing/2014/main" id="{922FC4B7-0FDF-4793-981A-53C8D790018D}"/>
              </a:ext>
            </a:extLst>
          </p:cNvPr>
          <p:cNvSpPr/>
          <p:nvPr/>
        </p:nvSpPr>
        <p:spPr>
          <a:xfrm>
            <a:off x="2241762" y="125050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08B6180-22E6-4950-A068-045F6705C2B2}"/>
              </a:ext>
            </a:extLst>
          </p:cNvPr>
          <p:cNvSpPr/>
          <p:nvPr/>
        </p:nvSpPr>
        <p:spPr>
          <a:xfrm>
            <a:off x="7321152" y="317256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0D2E835-C648-4B5F-B268-CF96E598A42F}"/>
              </a:ext>
            </a:extLst>
          </p:cNvPr>
          <p:cNvSpPr txBox="1"/>
          <p:nvPr/>
        </p:nvSpPr>
        <p:spPr>
          <a:xfrm>
            <a:off x="7429817" y="312306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104188D-3447-49BF-856C-F35ECEF98C32}"/>
              </a:ext>
            </a:extLst>
          </p:cNvPr>
          <p:cNvSpPr/>
          <p:nvPr/>
        </p:nvSpPr>
        <p:spPr>
          <a:xfrm>
            <a:off x="6591033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C3FAD04-556E-4B04-98B0-0A7C80360F2E}"/>
              </a:ext>
            </a:extLst>
          </p:cNvPr>
          <p:cNvSpPr txBox="1"/>
          <p:nvPr/>
        </p:nvSpPr>
        <p:spPr>
          <a:xfrm>
            <a:off x="6699698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A3F37CF-B12B-4647-A9F1-BA1A2DC1ED3C}"/>
              </a:ext>
            </a:extLst>
          </p:cNvPr>
          <p:cNvSpPr/>
          <p:nvPr/>
        </p:nvSpPr>
        <p:spPr>
          <a:xfrm>
            <a:off x="8051271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E63A42-8C0C-4D9D-8014-7D1D86CAE6D7}"/>
              </a:ext>
            </a:extLst>
          </p:cNvPr>
          <p:cNvSpPr txBox="1"/>
          <p:nvPr/>
        </p:nvSpPr>
        <p:spPr>
          <a:xfrm>
            <a:off x="8159936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2986A80-5456-4B99-BF2F-74E55D8D2976}"/>
              </a:ext>
            </a:extLst>
          </p:cNvPr>
          <p:cNvSpPr/>
          <p:nvPr/>
        </p:nvSpPr>
        <p:spPr>
          <a:xfrm>
            <a:off x="6097348" y="464548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CA86F7F-8FA4-4C88-9CF7-916A84D19410}"/>
              </a:ext>
            </a:extLst>
          </p:cNvPr>
          <p:cNvSpPr txBox="1"/>
          <p:nvPr/>
        </p:nvSpPr>
        <p:spPr>
          <a:xfrm>
            <a:off x="6206013" y="459597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D8F8F37-F0E2-461D-9022-0723094C05DF}"/>
              </a:ext>
            </a:extLst>
          </p:cNvPr>
          <p:cNvSpPr/>
          <p:nvPr/>
        </p:nvSpPr>
        <p:spPr>
          <a:xfrm>
            <a:off x="7512176" y="464547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7A7AFA0-5111-4253-A89B-715DEA42C9BA}"/>
              </a:ext>
            </a:extLst>
          </p:cNvPr>
          <p:cNvSpPr txBox="1"/>
          <p:nvPr/>
        </p:nvSpPr>
        <p:spPr>
          <a:xfrm>
            <a:off x="7620841" y="459597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774B9F3-5013-49A0-BB16-2463A9A9D042}"/>
              </a:ext>
            </a:extLst>
          </p:cNvPr>
          <p:cNvSpPr/>
          <p:nvPr/>
        </p:nvSpPr>
        <p:spPr>
          <a:xfrm>
            <a:off x="8086510" y="540105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16D8BE-3B84-427C-AFDA-B46D3539BBDE}"/>
              </a:ext>
            </a:extLst>
          </p:cNvPr>
          <p:cNvSpPr txBox="1"/>
          <p:nvPr/>
        </p:nvSpPr>
        <p:spPr>
          <a:xfrm>
            <a:off x="8195175" y="535155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1B26D639-AE73-4D6F-BFF9-8E6176EC7FCB}"/>
              </a:ext>
            </a:extLst>
          </p:cNvPr>
          <p:cNvCxnSpPr/>
          <p:nvPr/>
        </p:nvCxnSpPr>
        <p:spPr>
          <a:xfrm flipH="1">
            <a:off x="7129464" y="3633823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16D9914-E275-4C77-8333-78670D36248F}"/>
              </a:ext>
            </a:extLst>
          </p:cNvPr>
          <p:cNvCxnSpPr/>
          <p:nvPr/>
        </p:nvCxnSpPr>
        <p:spPr>
          <a:xfrm>
            <a:off x="7942605" y="3610224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067A9F7-08FA-4F12-8E8B-ED113ECC400D}"/>
              </a:ext>
            </a:extLst>
          </p:cNvPr>
          <p:cNvCxnSpPr/>
          <p:nvPr/>
        </p:nvCxnSpPr>
        <p:spPr>
          <a:xfrm flipH="1">
            <a:off x="6607861" y="4360383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DF1A8CF-3689-46EC-AC35-B6E72AF32C0C}"/>
              </a:ext>
            </a:extLst>
          </p:cNvPr>
          <p:cNvCxnSpPr>
            <a:cxnSpLocks/>
          </p:cNvCxnSpPr>
          <p:nvPr/>
        </p:nvCxnSpPr>
        <p:spPr>
          <a:xfrm flipH="1">
            <a:off x="8051270" y="4385425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FE85580F-A3D7-4D9B-B8C9-61DD0186CB08}"/>
              </a:ext>
            </a:extLst>
          </p:cNvPr>
          <p:cNvCxnSpPr>
            <a:cxnSpLocks/>
          </p:cNvCxnSpPr>
          <p:nvPr/>
        </p:nvCxnSpPr>
        <p:spPr>
          <a:xfrm>
            <a:off x="8051270" y="5120337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D68F9A74-CCE1-4F59-975D-D5F1AF95CFF1}"/>
              </a:ext>
            </a:extLst>
          </p:cNvPr>
          <p:cNvSpPr/>
          <p:nvPr/>
        </p:nvSpPr>
        <p:spPr>
          <a:xfrm>
            <a:off x="8152095" y="15447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14B5029-D46C-4E9F-AA21-7C3DA3F403EC}"/>
              </a:ext>
            </a:extLst>
          </p:cNvPr>
          <p:cNvSpPr txBox="1"/>
          <p:nvPr/>
        </p:nvSpPr>
        <p:spPr>
          <a:xfrm>
            <a:off x="8260760" y="14952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E94EAFF4-11B0-4C03-8F8F-7246C38ABF17}"/>
              </a:ext>
            </a:extLst>
          </p:cNvPr>
          <p:cNvSpPr/>
          <p:nvPr/>
        </p:nvSpPr>
        <p:spPr>
          <a:xfrm>
            <a:off x="5882570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5518291-F4E9-4387-9DBE-2A385E7A4238}"/>
              </a:ext>
            </a:extLst>
          </p:cNvPr>
          <p:cNvSpPr txBox="1"/>
          <p:nvPr/>
        </p:nvSpPr>
        <p:spPr>
          <a:xfrm>
            <a:off x="5991235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4E11DF9-687C-486A-B518-CD9FF8470E08}"/>
              </a:ext>
            </a:extLst>
          </p:cNvPr>
          <p:cNvSpPr/>
          <p:nvPr/>
        </p:nvSpPr>
        <p:spPr>
          <a:xfrm>
            <a:off x="10160859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E398386-8F92-4C0A-A5FB-D664F6283A4B}"/>
              </a:ext>
            </a:extLst>
          </p:cNvPr>
          <p:cNvSpPr txBox="1"/>
          <p:nvPr/>
        </p:nvSpPr>
        <p:spPr>
          <a:xfrm>
            <a:off x="10269524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2FEA6FA-6AD5-4F24-BE6C-D1525A5D75F8}"/>
              </a:ext>
            </a:extLst>
          </p:cNvPr>
          <p:cNvCxnSpPr/>
          <p:nvPr/>
        </p:nvCxnSpPr>
        <p:spPr>
          <a:xfrm flipV="1">
            <a:off x="6461178" y="1949940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6380DA1-369F-4C87-A641-805AE858C34B}"/>
              </a:ext>
            </a:extLst>
          </p:cNvPr>
          <p:cNvCxnSpPr/>
          <p:nvPr/>
        </p:nvCxnSpPr>
        <p:spPr>
          <a:xfrm>
            <a:off x="8900679" y="1949940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D084E87-F261-4764-88A7-88629EB7868F}"/>
              </a:ext>
            </a:extLst>
          </p:cNvPr>
          <p:cNvCxnSpPr/>
          <p:nvPr/>
        </p:nvCxnSpPr>
        <p:spPr>
          <a:xfrm>
            <a:off x="6603264" y="2802095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FCFF9442-34CF-499B-A8B3-A88706F548CD}"/>
              </a:ext>
            </a:extLst>
          </p:cNvPr>
          <p:cNvSpPr txBox="1"/>
          <p:nvPr/>
        </p:nvSpPr>
        <p:spPr>
          <a:xfrm>
            <a:off x="8943760" y="340597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左滑一，右降底</a:t>
            </a:r>
            <a:endParaRPr lang="en-US" altLang="zh-CN" b="1" dirty="0"/>
          </a:p>
          <a:p>
            <a:r>
              <a:rPr lang="zh-CN" altLang="en-US" b="1" dirty="0"/>
              <a:t>找中序前驱</a:t>
            </a:r>
            <a:endParaRPr lang="en-US" altLang="zh-CN" b="1" dirty="0"/>
          </a:p>
          <a:p>
            <a:r>
              <a:rPr lang="zh-CN" altLang="en-US" b="1" dirty="0"/>
              <a:t>改成</a:t>
            </a:r>
            <a:r>
              <a:rPr lang="en-US" altLang="zh-CN" b="1" dirty="0"/>
              <a:t>60</a:t>
            </a:r>
            <a:endParaRPr lang="zh-CN" altLang="en-US" b="1" dirty="0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330517AF-19F6-4C85-AE9B-8A4890B4E38D}"/>
              </a:ext>
            </a:extLst>
          </p:cNvPr>
          <p:cNvCxnSpPr>
            <a:cxnSpLocks/>
          </p:cNvCxnSpPr>
          <p:nvPr/>
        </p:nvCxnSpPr>
        <p:spPr>
          <a:xfrm flipH="1">
            <a:off x="6525972" y="1970729"/>
            <a:ext cx="1633964" cy="4205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52353E3-6AC0-48A5-A477-A2BADC5E3328}"/>
              </a:ext>
            </a:extLst>
          </p:cNvPr>
          <p:cNvCxnSpPr>
            <a:cxnSpLocks/>
          </p:cNvCxnSpPr>
          <p:nvPr/>
        </p:nvCxnSpPr>
        <p:spPr>
          <a:xfrm>
            <a:off x="6655895" y="2835410"/>
            <a:ext cx="1568835" cy="11023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乘号 97">
            <a:extLst>
              <a:ext uri="{FF2B5EF4-FFF2-40B4-BE49-F238E27FC236}">
                <a16:creationId xmlns:a16="http://schemas.microsoft.com/office/drawing/2014/main" id="{35E98C3A-12B6-41F8-8FBE-8605830C64C0}"/>
              </a:ext>
            </a:extLst>
          </p:cNvPr>
          <p:cNvSpPr/>
          <p:nvPr/>
        </p:nvSpPr>
        <p:spPr>
          <a:xfrm>
            <a:off x="7896280" y="1325953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5B83701-A27D-4E9A-B6E2-B173C7875CB1}"/>
              </a:ext>
            </a:extLst>
          </p:cNvPr>
          <p:cNvSpPr txBox="1"/>
          <p:nvPr/>
        </p:nvSpPr>
        <p:spPr>
          <a:xfrm>
            <a:off x="9018347" y="148950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8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FBB37F0-A800-424B-AB5D-5777973AC6C1}"/>
              </a:ext>
            </a:extLst>
          </p:cNvPr>
          <p:cNvSpPr/>
          <p:nvPr/>
        </p:nvSpPr>
        <p:spPr>
          <a:xfrm>
            <a:off x="2109072" y="301462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303A6B-11CF-4B35-B9F7-ACDEFFD47B84}"/>
              </a:ext>
            </a:extLst>
          </p:cNvPr>
          <p:cNvSpPr txBox="1"/>
          <p:nvPr/>
        </p:nvSpPr>
        <p:spPr>
          <a:xfrm>
            <a:off x="2217737" y="296512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51D785-C1CD-4A4C-8A59-6025055184F0}"/>
              </a:ext>
            </a:extLst>
          </p:cNvPr>
          <p:cNvSpPr/>
          <p:nvPr/>
        </p:nvSpPr>
        <p:spPr>
          <a:xfrm>
            <a:off x="1378953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579A5A-9240-47F3-8858-CF6D5D2C5E85}"/>
              </a:ext>
            </a:extLst>
          </p:cNvPr>
          <p:cNvSpPr txBox="1"/>
          <p:nvPr/>
        </p:nvSpPr>
        <p:spPr>
          <a:xfrm>
            <a:off x="1487618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171A077-B3A0-40BA-84CD-F23332B06CB6}"/>
              </a:ext>
            </a:extLst>
          </p:cNvPr>
          <p:cNvSpPr/>
          <p:nvPr/>
        </p:nvSpPr>
        <p:spPr>
          <a:xfrm>
            <a:off x="2839191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353D8F-F779-440F-B044-D7778DD3CC2F}"/>
              </a:ext>
            </a:extLst>
          </p:cNvPr>
          <p:cNvSpPr txBox="1"/>
          <p:nvPr/>
        </p:nvSpPr>
        <p:spPr>
          <a:xfrm>
            <a:off x="2947856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3ED30BA-3EB4-4ABB-91E9-1F9A7D954B40}"/>
              </a:ext>
            </a:extLst>
          </p:cNvPr>
          <p:cNvSpPr/>
          <p:nvPr/>
        </p:nvSpPr>
        <p:spPr>
          <a:xfrm>
            <a:off x="885268" y="448753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501981-EA22-4A44-9FBC-691F3244F030}"/>
              </a:ext>
            </a:extLst>
          </p:cNvPr>
          <p:cNvSpPr txBox="1"/>
          <p:nvPr/>
        </p:nvSpPr>
        <p:spPr>
          <a:xfrm>
            <a:off x="993933" y="443803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8BB09D-1497-4D5F-83A1-553CDD1A2E7B}"/>
              </a:ext>
            </a:extLst>
          </p:cNvPr>
          <p:cNvSpPr/>
          <p:nvPr/>
        </p:nvSpPr>
        <p:spPr>
          <a:xfrm>
            <a:off x="2300096" y="448753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DCE517-A490-4DA9-907B-703A433999D1}"/>
              </a:ext>
            </a:extLst>
          </p:cNvPr>
          <p:cNvSpPr txBox="1"/>
          <p:nvPr/>
        </p:nvSpPr>
        <p:spPr>
          <a:xfrm>
            <a:off x="2408761" y="443803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5E239D-A2FF-416C-86C3-94AE5B198FD1}"/>
              </a:ext>
            </a:extLst>
          </p:cNvPr>
          <p:cNvSpPr/>
          <p:nvPr/>
        </p:nvSpPr>
        <p:spPr>
          <a:xfrm>
            <a:off x="2874430" y="524311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2DE9AF-F76F-4879-BB8B-1FD3B11FE11F}"/>
              </a:ext>
            </a:extLst>
          </p:cNvPr>
          <p:cNvSpPr txBox="1"/>
          <p:nvPr/>
        </p:nvSpPr>
        <p:spPr>
          <a:xfrm>
            <a:off x="2983095" y="519361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43996F9-C5E8-46CE-A8FA-EE11C201EC9D}"/>
              </a:ext>
            </a:extLst>
          </p:cNvPr>
          <p:cNvCxnSpPr/>
          <p:nvPr/>
        </p:nvCxnSpPr>
        <p:spPr>
          <a:xfrm flipH="1">
            <a:off x="1917384" y="3475881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CBB753B-7F83-4121-A02B-BDB64A18FBDF}"/>
              </a:ext>
            </a:extLst>
          </p:cNvPr>
          <p:cNvCxnSpPr/>
          <p:nvPr/>
        </p:nvCxnSpPr>
        <p:spPr>
          <a:xfrm>
            <a:off x="2730525" y="3452282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66AEEF2-9185-410B-A37A-16D69E90978E}"/>
              </a:ext>
            </a:extLst>
          </p:cNvPr>
          <p:cNvCxnSpPr/>
          <p:nvPr/>
        </p:nvCxnSpPr>
        <p:spPr>
          <a:xfrm flipH="1">
            <a:off x="1395781" y="42024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FCB16D1-5D95-4E22-8C90-93C6022EB63C}"/>
              </a:ext>
            </a:extLst>
          </p:cNvPr>
          <p:cNvCxnSpPr>
            <a:cxnSpLocks/>
          </p:cNvCxnSpPr>
          <p:nvPr/>
        </p:nvCxnSpPr>
        <p:spPr>
          <a:xfrm flipH="1">
            <a:off x="2839190" y="4227483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940110B-6174-41A8-B32C-0ED07F726E5B}"/>
              </a:ext>
            </a:extLst>
          </p:cNvPr>
          <p:cNvCxnSpPr>
            <a:cxnSpLocks/>
          </p:cNvCxnSpPr>
          <p:nvPr/>
        </p:nvCxnSpPr>
        <p:spPr>
          <a:xfrm>
            <a:off x="2839190" y="4962395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104CE22F-EDEA-49CA-BA06-9A8020D3D0DA}"/>
              </a:ext>
            </a:extLst>
          </p:cNvPr>
          <p:cNvSpPr/>
          <p:nvPr/>
        </p:nvSpPr>
        <p:spPr>
          <a:xfrm>
            <a:off x="2940015" y="13868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5F8E44-7F1F-45FC-9185-DD295E8F4C37}"/>
              </a:ext>
            </a:extLst>
          </p:cNvPr>
          <p:cNvSpPr txBox="1"/>
          <p:nvPr/>
        </p:nvSpPr>
        <p:spPr>
          <a:xfrm>
            <a:off x="3048680" y="13373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0B42C15-A7A6-4D91-908D-586186C175E4}"/>
              </a:ext>
            </a:extLst>
          </p:cNvPr>
          <p:cNvSpPr/>
          <p:nvPr/>
        </p:nvSpPr>
        <p:spPr>
          <a:xfrm>
            <a:off x="670490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85D2D8-B37F-4F70-844D-A8EC643376DF}"/>
              </a:ext>
            </a:extLst>
          </p:cNvPr>
          <p:cNvSpPr txBox="1"/>
          <p:nvPr/>
        </p:nvSpPr>
        <p:spPr>
          <a:xfrm>
            <a:off x="779155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DA80FB0-7545-4669-8BDC-CAA513F8FFB9}"/>
              </a:ext>
            </a:extLst>
          </p:cNvPr>
          <p:cNvSpPr/>
          <p:nvPr/>
        </p:nvSpPr>
        <p:spPr>
          <a:xfrm>
            <a:off x="4948779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87D539-7998-47F4-B596-A5BA71160B86}"/>
              </a:ext>
            </a:extLst>
          </p:cNvPr>
          <p:cNvSpPr txBox="1"/>
          <p:nvPr/>
        </p:nvSpPr>
        <p:spPr>
          <a:xfrm>
            <a:off x="5057444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92EE3D9-867A-4F3A-83CB-0CA1A174C68D}"/>
              </a:ext>
            </a:extLst>
          </p:cNvPr>
          <p:cNvCxnSpPr/>
          <p:nvPr/>
        </p:nvCxnSpPr>
        <p:spPr>
          <a:xfrm flipV="1">
            <a:off x="1249098" y="1791998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151D317-F565-478C-8456-7696DE7C7687}"/>
              </a:ext>
            </a:extLst>
          </p:cNvPr>
          <p:cNvCxnSpPr/>
          <p:nvPr/>
        </p:nvCxnSpPr>
        <p:spPr>
          <a:xfrm>
            <a:off x="3688599" y="1791998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52D1F4F-AD64-4FFC-B1DB-F27BEF00B4A8}"/>
              </a:ext>
            </a:extLst>
          </p:cNvPr>
          <p:cNvCxnSpPr/>
          <p:nvPr/>
        </p:nvCxnSpPr>
        <p:spPr>
          <a:xfrm>
            <a:off x="1391184" y="2644153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0A932C-98B3-4C99-A834-DEF241AE135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537697" y="3549895"/>
            <a:ext cx="81193" cy="9376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0DF8BE9-E7BC-4014-B893-804CE09A191A}"/>
              </a:ext>
            </a:extLst>
          </p:cNvPr>
          <p:cNvSpPr txBox="1"/>
          <p:nvPr/>
        </p:nvSpPr>
        <p:spPr>
          <a:xfrm>
            <a:off x="3334213" y="34442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删除中序前驱</a:t>
            </a:r>
          </a:p>
        </p:txBody>
      </p:sp>
    </p:spTree>
    <p:extLst>
      <p:ext uri="{BB962C8B-B14F-4D97-AF65-F5344CB8AC3E}">
        <p14:creationId xmlns:p14="http://schemas.microsoft.com/office/powerpoint/2010/main" val="116442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3F07B89-408F-4EED-8567-91A3C24757C0}"/>
              </a:ext>
            </a:extLst>
          </p:cNvPr>
          <p:cNvSpPr/>
          <p:nvPr/>
        </p:nvSpPr>
        <p:spPr>
          <a:xfrm>
            <a:off x="1145220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9564EF4-6EA7-4E81-B3BC-E6360A06D535}"/>
              </a:ext>
            </a:extLst>
          </p:cNvPr>
          <p:cNvSpPr/>
          <p:nvPr/>
        </p:nvSpPr>
        <p:spPr>
          <a:xfrm>
            <a:off x="3599896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51A5548-B651-4C82-A1F6-ABC217D9A049}"/>
              </a:ext>
            </a:extLst>
          </p:cNvPr>
          <p:cNvSpPr/>
          <p:nvPr/>
        </p:nvSpPr>
        <p:spPr>
          <a:xfrm>
            <a:off x="1145220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54041D-2D34-47C1-9AAE-EFD72B8A5F1E}"/>
              </a:ext>
            </a:extLst>
          </p:cNvPr>
          <p:cNvSpPr/>
          <p:nvPr/>
        </p:nvSpPr>
        <p:spPr>
          <a:xfrm>
            <a:off x="3599896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71AE857-2717-4559-B9CA-A11A1EE165DE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84412" y="2095130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E634B3F-A5E3-4503-92F0-54B5AD263B7A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1464816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5FC3FF4-B37C-4DA2-9A6F-781EBF867DAD}"/>
              </a:ext>
            </a:extLst>
          </p:cNvPr>
          <p:cNvCxnSpPr>
            <a:stCxn id="7" idx="4"/>
            <a:endCxn id="5" idx="0"/>
          </p:cNvCxnSpPr>
          <p:nvPr/>
        </p:nvCxnSpPr>
        <p:spPr>
          <a:xfrm>
            <a:off x="3919492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05347BB-F728-4986-BC0B-D1B5AD4C97D6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1784412" y="4290875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2D81497-232C-4F5D-9847-8443C8833577}"/>
              </a:ext>
            </a:extLst>
          </p:cNvPr>
          <p:cNvCxnSpPr>
            <a:stCxn id="7" idx="3"/>
            <a:endCxn id="6" idx="7"/>
          </p:cNvCxnSpPr>
          <p:nvPr/>
        </p:nvCxnSpPr>
        <p:spPr>
          <a:xfrm flipH="1"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04F8F24-B480-4F54-A27B-C592E578D69C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9385EC7A-50DC-445B-A74F-483202C4E96B}"/>
              </a:ext>
            </a:extLst>
          </p:cNvPr>
          <p:cNvSpPr/>
          <p:nvPr/>
        </p:nvSpPr>
        <p:spPr>
          <a:xfrm>
            <a:off x="6624222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0BF78A2-E578-498B-9582-A7373BAFA834}"/>
              </a:ext>
            </a:extLst>
          </p:cNvPr>
          <p:cNvSpPr/>
          <p:nvPr/>
        </p:nvSpPr>
        <p:spPr>
          <a:xfrm>
            <a:off x="9078898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B97710-FFEB-4BB8-8E02-4C429C70474A}"/>
              </a:ext>
            </a:extLst>
          </p:cNvPr>
          <p:cNvSpPr/>
          <p:nvPr/>
        </p:nvSpPr>
        <p:spPr>
          <a:xfrm>
            <a:off x="6624222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DEE6827-13E6-4D57-952A-9EE1573AEB8F}"/>
              </a:ext>
            </a:extLst>
          </p:cNvPr>
          <p:cNvSpPr/>
          <p:nvPr/>
        </p:nvSpPr>
        <p:spPr>
          <a:xfrm>
            <a:off x="9078898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2D33AA8-8ABB-4EA5-88EA-CABC201BD0E3}"/>
              </a:ext>
            </a:extLst>
          </p:cNvPr>
          <p:cNvSpPr/>
          <p:nvPr/>
        </p:nvSpPr>
        <p:spPr>
          <a:xfrm>
            <a:off x="7850821" y="2938878"/>
            <a:ext cx="843375" cy="508247"/>
          </a:xfrm>
          <a:prstGeom prst="round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927600-3DE7-4B18-85DC-F3B72F317AC9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8694196" y="2321118"/>
            <a:ext cx="478310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E0A791-DB40-4546-9BE7-B89B3BA01CA2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8593584" y="3447125"/>
            <a:ext cx="578922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350B70-08C0-466E-8DDA-89A5C301B9AF}"/>
              </a:ext>
            </a:extLst>
          </p:cNvPr>
          <p:cNvCxnSpPr>
            <a:stCxn id="22" idx="7"/>
          </p:cNvCxnSpPr>
          <p:nvPr/>
        </p:nvCxnSpPr>
        <p:spPr>
          <a:xfrm flipV="1">
            <a:off x="7169806" y="3447125"/>
            <a:ext cx="766831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098368-955F-4543-B852-6441271DB195}"/>
              </a:ext>
            </a:extLst>
          </p:cNvPr>
          <p:cNvCxnSpPr>
            <a:stCxn id="20" idx="5"/>
          </p:cNvCxnSpPr>
          <p:nvPr/>
        </p:nvCxnSpPr>
        <p:spPr>
          <a:xfrm>
            <a:off x="7169806" y="2321118"/>
            <a:ext cx="783108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06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6904AF-36F0-4B10-AF8A-47188C73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8" y="153918"/>
            <a:ext cx="5662475" cy="2980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680FBD-414B-44A9-B219-FCCD6E28B704}"/>
              </a:ext>
            </a:extLst>
          </p:cNvPr>
          <p:cNvSpPr txBox="1"/>
          <p:nvPr/>
        </p:nvSpPr>
        <p:spPr>
          <a:xfrm>
            <a:off x="701336" y="22549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D71EE2-ED77-4F2B-A863-1DFB7043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21" y="84975"/>
            <a:ext cx="5829669" cy="3049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A38A48-A780-4D03-A855-DA698BF17C94}"/>
              </a:ext>
            </a:extLst>
          </p:cNvPr>
          <p:cNvSpPr txBox="1"/>
          <p:nvPr/>
        </p:nvSpPr>
        <p:spPr>
          <a:xfrm>
            <a:off x="6844683" y="22549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4442FC-46CE-4184-A96E-E332FA42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8" y="3629025"/>
            <a:ext cx="5841875" cy="30750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CD90F2-3B48-4B1E-B8B6-CCD31FEA2959}"/>
              </a:ext>
            </a:extLst>
          </p:cNvPr>
          <p:cNvSpPr txBox="1"/>
          <p:nvPr/>
        </p:nvSpPr>
        <p:spPr>
          <a:xfrm>
            <a:off x="763480" y="373749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E6230C-6985-475A-A025-D36D2755B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39" y="3629025"/>
            <a:ext cx="5596631" cy="29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655188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763853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1081802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1190467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 flipH="1">
            <a:off x="1573679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640023" y="2924997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AF94254F-5C3B-4531-B529-996E47F401BF}"/>
              </a:ext>
            </a:extLst>
          </p:cNvPr>
          <p:cNvSpPr/>
          <p:nvPr/>
        </p:nvSpPr>
        <p:spPr>
          <a:xfrm>
            <a:off x="7629486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46ABA0A-4F07-4F5A-AE12-4A9AF8E1B28A}"/>
              </a:ext>
            </a:extLst>
          </p:cNvPr>
          <p:cNvSpPr txBox="1"/>
          <p:nvPr/>
        </p:nvSpPr>
        <p:spPr>
          <a:xfrm>
            <a:off x="7738151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F76B9A3-DF33-4EE0-8F93-7727D944D186}"/>
              </a:ext>
            </a:extLst>
          </p:cNvPr>
          <p:cNvSpPr/>
          <p:nvPr/>
        </p:nvSpPr>
        <p:spPr>
          <a:xfrm>
            <a:off x="6899367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D3002F1-9559-4FB8-9321-30C099327BCB}"/>
              </a:ext>
            </a:extLst>
          </p:cNvPr>
          <p:cNvSpPr txBox="1"/>
          <p:nvPr/>
        </p:nvSpPr>
        <p:spPr>
          <a:xfrm>
            <a:off x="7008032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F78C7E9-612E-4FAA-94A1-E488FF0853F6}"/>
              </a:ext>
            </a:extLst>
          </p:cNvPr>
          <p:cNvSpPr/>
          <p:nvPr/>
        </p:nvSpPr>
        <p:spPr>
          <a:xfrm>
            <a:off x="8359605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93E3E33-0109-432E-84CE-0FBDA52866D9}"/>
              </a:ext>
            </a:extLst>
          </p:cNvPr>
          <p:cNvSpPr txBox="1"/>
          <p:nvPr/>
        </p:nvSpPr>
        <p:spPr>
          <a:xfrm>
            <a:off x="8468270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CF0821B-319D-4AD4-9755-0CBA7D2603B2}"/>
              </a:ext>
            </a:extLst>
          </p:cNvPr>
          <p:cNvSpPr/>
          <p:nvPr/>
        </p:nvSpPr>
        <p:spPr>
          <a:xfrm>
            <a:off x="6405682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6D361AA-1CFA-4364-93CE-164949BE9B77}"/>
              </a:ext>
            </a:extLst>
          </p:cNvPr>
          <p:cNvSpPr txBox="1"/>
          <p:nvPr/>
        </p:nvSpPr>
        <p:spPr>
          <a:xfrm>
            <a:off x="6514347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D5884A2-2224-4168-88E6-DB211E60A5BC}"/>
              </a:ext>
            </a:extLst>
          </p:cNvPr>
          <p:cNvSpPr/>
          <p:nvPr/>
        </p:nvSpPr>
        <p:spPr>
          <a:xfrm>
            <a:off x="7502355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F2E48B-F873-4150-890B-934D980F7469}"/>
              </a:ext>
            </a:extLst>
          </p:cNvPr>
          <p:cNvSpPr txBox="1"/>
          <p:nvPr/>
        </p:nvSpPr>
        <p:spPr>
          <a:xfrm>
            <a:off x="7611020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C87B4DE-F732-42BA-83E5-DE303DAAA6F4}"/>
              </a:ext>
            </a:extLst>
          </p:cNvPr>
          <p:cNvSpPr/>
          <p:nvPr/>
        </p:nvSpPr>
        <p:spPr>
          <a:xfrm>
            <a:off x="5928969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62EF9F9-2709-4BDE-AA73-5584F9C1F9CA}"/>
              </a:ext>
            </a:extLst>
          </p:cNvPr>
          <p:cNvSpPr txBox="1"/>
          <p:nvPr/>
        </p:nvSpPr>
        <p:spPr>
          <a:xfrm>
            <a:off x="6037634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D57F810-175D-409D-A10E-272241F9933C}"/>
              </a:ext>
            </a:extLst>
          </p:cNvPr>
          <p:cNvCxnSpPr/>
          <p:nvPr/>
        </p:nvCxnSpPr>
        <p:spPr>
          <a:xfrm flipH="1">
            <a:off x="7437798" y="2177277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DBDFFE5-2E06-493E-A714-4A5EADD062FB}"/>
              </a:ext>
            </a:extLst>
          </p:cNvPr>
          <p:cNvCxnSpPr/>
          <p:nvPr/>
        </p:nvCxnSpPr>
        <p:spPr>
          <a:xfrm>
            <a:off x="8250939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9E72FD3-793B-444E-BAAA-E740D3305A82}"/>
              </a:ext>
            </a:extLst>
          </p:cNvPr>
          <p:cNvCxnSpPr/>
          <p:nvPr/>
        </p:nvCxnSpPr>
        <p:spPr>
          <a:xfrm flipH="1">
            <a:off x="6916195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AF2144BC-1280-4863-A10F-B63A890CCDD6}"/>
              </a:ext>
            </a:extLst>
          </p:cNvPr>
          <p:cNvCxnSpPr>
            <a:cxnSpLocks/>
          </p:cNvCxnSpPr>
          <p:nvPr/>
        </p:nvCxnSpPr>
        <p:spPr>
          <a:xfrm flipH="1">
            <a:off x="6420846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F6160A1-F65B-4466-A0F9-0898B7ABE5F6}"/>
              </a:ext>
            </a:extLst>
          </p:cNvPr>
          <p:cNvCxnSpPr>
            <a:cxnSpLocks/>
          </p:cNvCxnSpPr>
          <p:nvPr/>
        </p:nvCxnSpPr>
        <p:spPr>
          <a:xfrm>
            <a:off x="7487190" y="2924997"/>
            <a:ext cx="250961" cy="26393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ABB6C6E4-DE8E-4D05-B4B1-0D77B8C826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62150" y="2399116"/>
            <a:ext cx="667786" cy="372136"/>
          </a:xfrm>
          <a:prstGeom prst="curvedConnector3">
            <a:avLst>
              <a:gd name="adj1" fmla="val -1276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4268CD3-9D40-41BF-B561-A6560DB858C4}"/>
              </a:ext>
            </a:extLst>
          </p:cNvPr>
          <p:cNvCxnSpPr>
            <a:cxnSpLocks/>
            <a:stCxn id="42" idx="2"/>
            <a:endCxn id="50" idx="0"/>
          </p:cNvCxnSpPr>
          <p:nvPr/>
        </p:nvCxnSpPr>
        <p:spPr>
          <a:xfrm flipH="1">
            <a:off x="7930980" y="2251291"/>
            <a:ext cx="127131" cy="876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71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LL rotating</a:t>
            </a:r>
          </a:p>
          <a:p>
            <a:r>
              <a:rPr lang="zh-CN" altLang="en-US" dirty="0"/>
              <a:t>失衡点的左儿子做根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2</a:t>
            </a:r>
            <a:r>
              <a:rPr lang="zh-CN" altLang="en-US" dirty="0"/>
              <a:t>个指针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F393B38-B2CA-443D-9AFF-25168ED53F5F}"/>
              </a:ext>
            </a:extLst>
          </p:cNvPr>
          <p:cNvSpPr txBox="1"/>
          <p:nvPr/>
        </p:nvSpPr>
        <p:spPr>
          <a:xfrm>
            <a:off x="8439086" y="1759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失衡点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F29A623-2A18-4B79-A10A-6E5D96D67186}"/>
              </a:ext>
            </a:extLst>
          </p:cNvPr>
          <p:cNvSpPr txBox="1"/>
          <p:nvPr/>
        </p:nvSpPr>
        <p:spPr>
          <a:xfrm>
            <a:off x="6022203" y="24881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左儿子</a:t>
            </a:r>
          </a:p>
        </p:txBody>
      </p:sp>
    </p:spTree>
    <p:extLst>
      <p:ext uri="{BB962C8B-B14F-4D97-AF65-F5344CB8AC3E}">
        <p14:creationId xmlns:p14="http://schemas.microsoft.com/office/powerpoint/2010/main" val="2828465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265560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374225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771875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880540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868548" y="435450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977213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3497534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3606199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803991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617132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282388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>
            <a:off x="3436867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853383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42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 rotating</a:t>
            </a:r>
          </a:p>
          <a:p>
            <a:r>
              <a:rPr lang="zh-CN" altLang="en-US" dirty="0"/>
              <a:t>失衡点的</a:t>
            </a:r>
            <a:r>
              <a:rPr lang="en-US" altLang="zh-CN" dirty="0"/>
              <a:t>L </a:t>
            </a:r>
            <a:r>
              <a:rPr lang="zh-CN" altLang="en-US" dirty="0"/>
              <a:t>的</a:t>
            </a:r>
            <a:r>
              <a:rPr lang="en-US" altLang="zh-CN" dirty="0"/>
              <a:t>R </a:t>
            </a:r>
            <a:r>
              <a:rPr lang="zh-CN" altLang="en-US" dirty="0"/>
              <a:t>作为根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4</a:t>
            </a:r>
            <a:r>
              <a:rPr lang="zh-CN" altLang="en-US" dirty="0"/>
              <a:t>个指针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61CFF81-7625-4C34-8893-44CB5103AF6B}"/>
              </a:ext>
            </a:extLst>
          </p:cNvPr>
          <p:cNvSpPr/>
          <p:nvPr/>
        </p:nvSpPr>
        <p:spPr>
          <a:xfrm>
            <a:off x="7416126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3D8D0B4-E8FC-4A05-ABB2-BF608A84F180}"/>
              </a:ext>
            </a:extLst>
          </p:cNvPr>
          <p:cNvSpPr txBox="1"/>
          <p:nvPr/>
        </p:nvSpPr>
        <p:spPr>
          <a:xfrm>
            <a:off x="7524791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F3F4AAD-9892-4124-A8F9-0FD58E6D8AB1}"/>
              </a:ext>
            </a:extLst>
          </p:cNvPr>
          <p:cNvSpPr/>
          <p:nvPr/>
        </p:nvSpPr>
        <p:spPr>
          <a:xfrm>
            <a:off x="6686007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98B7AB9-9252-4065-8367-0725F0A4175E}"/>
              </a:ext>
            </a:extLst>
          </p:cNvPr>
          <p:cNvSpPr txBox="1"/>
          <p:nvPr/>
        </p:nvSpPr>
        <p:spPr>
          <a:xfrm>
            <a:off x="6794672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7908C41-0204-476A-BE8F-E78E3FB3DF90}"/>
              </a:ext>
            </a:extLst>
          </p:cNvPr>
          <p:cNvSpPr/>
          <p:nvPr/>
        </p:nvSpPr>
        <p:spPr>
          <a:xfrm>
            <a:off x="8146245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D55FDD-681E-4E0A-AE09-ADD2A1D340F8}"/>
              </a:ext>
            </a:extLst>
          </p:cNvPr>
          <p:cNvSpPr txBox="1"/>
          <p:nvPr/>
        </p:nvSpPr>
        <p:spPr>
          <a:xfrm>
            <a:off x="8254910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88A7AE2-DD0F-4A27-B1EC-23FF51DFEDC1}"/>
              </a:ext>
            </a:extLst>
          </p:cNvPr>
          <p:cNvSpPr/>
          <p:nvPr/>
        </p:nvSpPr>
        <p:spPr>
          <a:xfrm>
            <a:off x="6192322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96853DF-4BB0-4C86-8A01-C4C499A9BF8F}"/>
              </a:ext>
            </a:extLst>
          </p:cNvPr>
          <p:cNvSpPr txBox="1"/>
          <p:nvPr/>
        </p:nvSpPr>
        <p:spPr>
          <a:xfrm>
            <a:off x="6300987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5E678349-4AF2-47CA-8A54-82A2AC39824E}"/>
              </a:ext>
            </a:extLst>
          </p:cNvPr>
          <p:cNvSpPr/>
          <p:nvPr/>
        </p:nvSpPr>
        <p:spPr>
          <a:xfrm>
            <a:off x="7288995" y="4354503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3282172-32AB-4AAA-A1A4-F935381AD405}"/>
              </a:ext>
            </a:extLst>
          </p:cNvPr>
          <p:cNvSpPr txBox="1"/>
          <p:nvPr/>
        </p:nvSpPr>
        <p:spPr>
          <a:xfrm>
            <a:off x="7397660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18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FAAC2AF-7226-42C4-8A93-33BB4FFB3612}"/>
              </a:ext>
            </a:extLst>
          </p:cNvPr>
          <p:cNvSpPr/>
          <p:nvPr/>
        </p:nvSpPr>
        <p:spPr>
          <a:xfrm>
            <a:off x="7917981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1027A2-4D88-4F39-A481-563BD0304CFE}"/>
              </a:ext>
            </a:extLst>
          </p:cNvPr>
          <p:cNvSpPr txBox="1"/>
          <p:nvPr/>
        </p:nvSpPr>
        <p:spPr>
          <a:xfrm>
            <a:off x="8026646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E9F9F38-F2BE-46AF-B525-6773F599E715}"/>
              </a:ext>
            </a:extLst>
          </p:cNvPr>
          <p:cNvCxnSpPr/>
          <p:nvPr/>
        </p:nvCxnSpPr>
        <p:spPr>
          <a:xfrm flipH="1">
            <a:off x="7224438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7D6968E-51B3-4BA8-8F56-FD4E710118D7}"/>
              </a:ext>
            </a:extLst>
          </p:cNvPr>
          <p:cNvCxnSpPr/>
          <p:nvPr/>
        </p:nvCxnSpPr>
        <p:spPr>
          <a:xfrm>
            <a:off x="8037579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1CD6776-DCCB-406B-ABFA-ACDEE647DC06}"/>
              </a:ext>
            </a:extLst>
          </p:cNvPr>
          <p:cNvCxnSpPr/>
          <p:nvPr/>
        </p:nvCxnSpPr>
        <p:spPr>
          <a:xfrm flipH="1">
            <a:off x="6702835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A2BADC9-4802-4FC2-9B49-985E3F6435AB}"/>
              </a:ext>
            </a:extLst>
          </p:cNvPr>
          <p:cNvCxnSpPr>
            <a:cxnSpLocks/>
          </p:cNvCxnSpPr>
          <p:nvPr/>
        </p:nvCxnSpPr>
        <p:spPr>
          <a:xfrm>
            <a:off x="7857314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3B8F59B-81CF-4769-9101-A9E6245D5B88}"/>
              </a:ext>
            </a:extLst>
          </p:cNvPr>
          <p:cNvCxnSpPr>
            <a:cxnSpLocks/>
          </p:cNvCxnSpPr>
          <p:nvPr/>
        </p:nvCxnSpPr>
        <p:spPr>
          <a:xfrm>
            <a:off x="7273830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E0CA6187-FCDA-4F88-957D-E79BA6CD9B3A}"/>
              </a:ext>
            </a:extLst>
          </p:cNvPr>
          <p:cNvSpPr/>
          <p:nvPr/>
        </p:nvSpPr>
        <p:spPr>
          <a:xfrm>
            <a:off x="6969035" y="20413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FB403FE-C134-430B-99E5-04EA1B6C1F22}"/>
              </a:ext>
            </a:extLst>
          </p:cNvPr>
          <p:cNvSpPr txBox="1"/>
          <p:nvPr/>
        </p:nvSpPr>
        <p:spPr>
          <a:xfrm>
            <a:off x="7077700" y="19918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DBC6916-5341-4EDB-AC0F-1EB4AE8F3010}"/>
              </a:ext>
            </a:extLst>
          </p:cNvPr>
          <p:cNvCxnSpPr>
            <a:cxnSpLocks/>
          </p:cNvCxnSpPr>
          <p:nvPr/>
        </p:nvCxnSpPr>
        <p:spPr>
          <a:xfrm flipH="1">
            <a:off x="7114633" y="2527087"/>
            <a:ext cx="142841" cy="11142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E0B4606-8F47-4E08-BFC0-882EA1DA5655}"/>
              </a:ext>
            </a:extLst>
          </p:cNvPr>
          <p:cNvCxnSpPr>
            <a:cxnSpLocks/>
          </p:cNvCxnSpPr>
          <p:nvPr/>
        </p:nvCxnSpPr>
        <p:spPr>
          <a:xfrm>
            <a:off x="7557140" y="2524609"/>
            <a:ext cx="137053" cy="368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6134013-7D82-4208-9B87-E4D56D2452E8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179768" y="4081546"/>
            <a:ext cx="100932" cy="1000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6720F6D-ECAC-4FAE-B388-3370A27BFAB7}"/>
              </a:ext>
            </a:extLst>
          </p:cNvPr>
          <p:cNvCxnSpPr>
            <a:stCxn id="58" idx="2"/>
          </p:cNvCxnSpPr>
          <p:nvPr/>
        </p:nvCxnSpPr>
        <p:spPr>
          <a:xfrm>
            <a:off x="7844751" y="3429000"/>
            <a:ext cx="370526" cy="1578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FC3CDE97-0677-4A11-8C9F-545BB3C31E78}"/>
              </a:ext>
            </a:extLst>
          </p:cNvPr>
          <p:cNvSpPr/>
          <p:nvPr/>
        </p:nvSpPr>
        <p:spPr>
          <a:xfrm>
            <a:off x="2321339" y="50571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488D2D2-0A84-4E23-9E24-8C5F1AB78130}"/>
              </a:ext>
            </a:extLst>
          </p:cNvPr>
          <p:cNvSpPr txBox="1"/>
          <p:nvPr/>
        </p:nvSpPr>
        <p:spPr>
          <a:xfrm>
            <a:off x="2342543" y="500763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259998D-D501-4EB2-A5C0-66433B814ECC}"/>
              </a:ext>
            </a:extLst>
          </p:cNvPr>
          <p:cNvCxnSpPr/>
          <p:nvPr/>
        </p:nvCxnSpPr>
        <p:spPr>
          <a:xfrm flipH="1">
            <a:off x="2850906" y="479628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C2D5BD6-7D98-4EFF-AB3A-58C6A0B475C7}"/>
              </a:ext>
            </a:extLst>
          </p:cNvPr>
          <p:cNvSpPr txBox="1"/>
          <p:nvPr/>
        </p:nvSpPr>
        <p:spPr>
          <a:xfrm>
            <a:off x="6806042" y="504049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2ECA129B-6C1B-4B38-9082-889724B767BB}"/>
              </a:ext>
            </a:extLst>
          </p:cNvPr>
          <p:cNvCxnSpPr/>
          <p:nvPr/>
        </p:nvCxnSpPr>
        <p:spPr>
          <a:xfrm flipH="1">
            <a:off x="7314405" y="48291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>
            <a:extLst>
              <a:ext uri="{FF2B5EF4-FFF2-40B4-BE49-F238E27FC236}">
                <a16:creationId xmlns:a16="http://schemas.microsoft.com/office/drawing/2014/main" id="{D4AD5FB4-8C96-4F6F-829D-80F67434A678}"/>
              </a:ext>
            </a:extLst>
          </p:cNvPr>
          <p:cNvSpPr/>
          <p:nvPr/>
        </p:nvSpPr>
        <p:spPr>
          <a:xfrm>
            <a:off x="6751143" y="508188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7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942DC3-4EB7-4A91-964F-2A1752AE5161}"/>
              </a:ext>
            </a:extLst>
          </p:cNvPr>
          <p:cNvSpPr txBox="1"/>
          <p:nvPr/>
        </p:nvSpPr>
        <p:spPr>
          <a:xfrm>
            <a:off x="914400" y="93030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RR</a:t>
            </a:r>
            <a:r>
              <a:rPr lang="zh-CN" altLang="en-US" dirty="0"/>
              <a:t>旋转</a:t>
            </a:r>
            <a:endParaRPr lang="en-US" altLang="zh-CN" dirty="0"/>
          </a:p>
          <a:p>
            <a:r>
              <a:rPr lang="zh-CN" altLang="en-US" dirty="0"/>
              <a:t>将不平衡结点的右子树作为根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935D78-EBD3-4DAC-B12B-EEE4FC0CA35A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E4A9CB-DE71-46A9-8417-B47378A2497C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5A86830-4692-4A8B-895E-AF1A4702D1F4}"/>
              </a:ext>
            </a:extLst>
          </p:cNvPr>
          <p:cNvSpPr/>
          <p:nvPr/>
        </p:nvSpPr>
        <p:spPr>
          <a:xfrm>
            <a:off x="2247094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D5A7F2-8224-4250-87CD-DDC9E4DDBF90}"/>
              </a:ext>
            </a:extLst>
          </p:cNvPr>
          <p:cNvSpPr txBox="1"/>
          <p:nvPr/>
        </p:nvSpPr>
        <p:spPr>
          <a:xfrm>
            <a:off x="2355759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DE5DD16-2E87-4B84-9C42-6DAE21FC8FAD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0A5F80-8A63-43D5-B5B6-371136F67647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27F9CB8-13A8-4AC9-95B3-EE77D4E01E82}"/>
              </a:ext>
            </a:extLst>
          </p:cNvPr>
          <p:cNvCxnSpPr>
            <a:cxnSpLocks/>
          </p:cNvCxnSpPr>
          <p:nvPr/>
        </p:nvCxnSpPr>
        <p:spPr>
          <a:xfrm flipH="1" flipV="1">
            <a:off x="2860378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E15178-F9EE-4227-9886-86CCFA8B302B}"/>
              </a:ext>
            </a:extLst>
          </p:cNvPr>
          <p:cNvCxnSpPr>
            <a:cxnSpLocks/>
          </p:cNvCxnSpPr>
          <p:nvPr/>
        </p:nvCxnSpPr>
        <p:spPr>
          <a:xfrm>
            <a:off x="3635598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50B40000-D640-4204-B51A-CDFEB5F76176}"/>
              </a:ext>
            </a:extLst>
          </p:cNvPr>
          <p:cNvSpPr/>
          <p:nvPr/>
        </p:nvSpPr>
        <p:spPr>
          <a:xfrm>
            <a:off x="7699155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0161ED-2604-44A4-9DE2-680584D7407A}"/>
              </a:ext>
            </a:extLst>
          </p:cNvPr>
          <p:cNvSpPr txBox="1"/>
          <p:nvPr/>
        </p:nvSpPr>
        <p:spPr>
          <a:xfrm>
            <a:off x="7807820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08F723-0DCE-475C-B3B3-48B3D2101405}"/>
              </a:ext>
            </a:extLst>
          </p:cNvPr>
          <p:cNvSpPr/>
          <p:nvPr/>
        </p:nvSpPr>
        <p:spPr>
          <a:xfrm>
            <a:off x="6950570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F93D1F-F877-497E-8E9C-8A28E920F549}"/>
              </a:ext>
            </a:extLst>
          </p:cNvPr>
          <p:cNvSpPr txBox="1"/>
          <p:nvPr/>
        </p:nvSpPr>
        <p:spPr>
          <a:xfrm>
            <a:off x="7059235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38F395C-0CB1-4EBE-BCE4-06725B3778D8}"/>
              </a:ext>
            </a:extLst>
          </p:cNvPr>
          <p:cNvSpPr/>
          <p:nvPr/>
        </p:nvSpPr>
        <p:spPr>
          <a:xfrm>
            <a:off x="8429274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6ACDA2-3622-4184-91A5-9783D50D4979}"/>
              </a:ext>
            </a:extLst>
          </p:cNvPr>
          <p:cNvSpPr txBox="1"/>
          <p:nvPr/>
        </p:nvSpPr>
        <p:spPr>
          <a:xfrm>
            <a:off x="8537939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ED9DAA-AB07-4EB7-A1EC-51103995A5F2}"/>
              </a:ext>
            </a:extLst>
          </p:cNvPr>
          <p:cNvCxnSpPr>
            <a:cxnSpLocks/>
          </p:cNvCxnSpPr>
          <p:nvPr/>
        </p:nvCxnSpPr>
        <p:spPr>
          <a:xfrm flipH="1" flipV="1">
            <a:off x="7563854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CA04A0F-D947-423C-B057-D3CEF637E289}"/>
              </a:ext>
            </a:extLst>
          </p:cNvPr>
          <p:cNvCxnSpPr>
            <a:cxnSpLocks/>
          </p:cNvCxnSpPr>
          <p:nvPr/>
        </p:nvCxnSpPr>
        <p:spPr>
          <a:xfrm>
            <a:off x="8339074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ADCC4FC-B00A-454D-8CF0-409F77C85C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55600" y="2840980"/>
            <a:ext cx="659870" cy="371701"/>
          </a:xfrm>
          <a:prstGeom prst="curvedConnector3">
            <a:avLst>
              <a:gd name="adj1" fmla="val 1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B3D3BE-7B61-4403-831B-C4DE547C5968}"/>
              </a:ext>
            </a:extLst>
          </p:cNvPr>
          <p:cNvCxnSpPr/>
          <p:nvPr/>
        </p:nvCxnSpPr>
        <p:spPr>
          <a:xfrm>
            <a:off x="7154779" y="2627369"/>
            <a:ext cx="433138" cy="1150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0C3C193-473B-48DF-A472-A91AE7743AB4}"/>
              </a:ext>
            </a:extLst>
          </p:cNvPr>
          <p:cNvSpPr txBox="1"/>
          <p:nvPr/>
        </p:nvSpPr>
        <p:spPr>
          <a:xfrm>
            <a:off x="7265065" y="365791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019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A67A57-F31E-43EE-A22C-F6F6EEDF4449}"/>
              </a:ext>
            </a:extLst>
          </p:cNvPr>
          <p:cNvGrpSpPr/>
          <p:nvPr/>
        </p:nvGrpSpPr>
        <p:grpSpPr>
          <a:xfrm>
            <a:off x="1026545" y="2216989"/>
            <a:ext cx="931650" cy="1578632"/>
            <a:chOff x="715994" y="1690778"/>
            <a:chExt cx="931650" cy="157863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A012AC9-D63B-4A1E-AE0B-44D2F2793041}"/>
                </a:ext>
              </a:extLst>
            </p:cNvPr>
            <p:cNvSpPr/>
            <p:nvPr/>
          </p:nvSpPr>
          <p:spPr>
            <a:xfrm>
              <a:off x="961845" y="1690778"/>
              <a:ext cx="483078" cy="4830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0B3707D-DDF6-4DA9-8E2E-2539CEC29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57" y="2483330"/>
              <a:ext cx="845387" cy="16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6594C1C-6440-4205-8F6C-A2BE47F40DE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173857"/>
              <a:ext cx="1" cy="6124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B3546B8-CBDA-4A64-870A-C6CB421A0B28}"/>
                </a:ext>
              </a:extLst>
            </p:cNvPr>
            <p:cNvCxnSpPr/>
            <p:nvPr/>
          </p:nvCxnSpPr>
          <p:spPr>
            <a:xfrm flipH="1">
              <a:off x="715994" y="2786331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4BF04F-684F-47AB-8AC1-E390230F5DD5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803585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F0895CF-206A-4ACB-BDAD-7FB8D2207429}"/>
              </a:ext>
            </a:extLst>
          </p:cNvPr>
          <p:cNvSpPr/>
          <p:nvPr/>
        </p:nvSpPr>
        <p:spPr>
          <a:xfrm>
            <a:off x="2424021" y="1334931"/>
            <a:ext cx="4510177" cy="3470529"/>
          </a:xfrm>
          <a:prstGeom prst="rect">
            <a:avLst/>
          </a:prstGeom>
          <a:solidFill>
            <a:schemeClr val="bg1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C4B7C60-4313-4600-95E5-59FF8E8E6FCA}"/>
              </a:ext>
            </a:extLst>
          </p:cNvPr>
          <p:cNvSpPr/>
          <p:nvPr/>
        </p:nvSpPr>
        <p:spPr>
          <a:xfrm>
            <a:off x="3308226" y="2225616"/>
            <a:ext cx="2622430" cy="15613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1DA52A-B8C5-4C17-9195-24F5AD35EF3E}"/>
              </a:ext>
            </a:extLst>
          </p:cNvPr>
          <p:cNvSpPr txBox="1"/>
          <p:nvPr/>
        </p:nvSpPr>
        <p:spPr>
          <a:xfrm>
            <a:off x="8422174" y="29137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维护数据库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58BCB0-91AC-4137-8224-0504D41D7B43}"/>
              </a:ext>
            </a:extLst>
          </p:cNvPr>
          <p:cNvSpPr txBox="1"/>
          <p:nvPr/>
        </p:nvSpPr>
        <p:spPr>
          <a:xfrm>
            <a:off x="7602745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E0C834-7D4D-45CF-B888-6C1627B9AE7B}"/>
              </a:ext>
            </a:extLst>
          </p:cNvPr>
          <p:cNvSpPr txBox="1"/>
          <p:nvPr/>
        </p:nvSpPr>
        <p:spPr>
          <a:xfrm>
            <a:off x="8678701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D88B93-F021-415C-89E7-24838F0D88FB}"/>
              </a:ext>
            </a:extLst>
          </p:cNvPr>
          <p:cNvSpPr txBox="1"/>
          <p:nvPr/>
        </p:nvSpPr>
        <p:spPr>
          <a:xfrm>
            <a:off x="9754657" y="3773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删除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7A7A85-D0BF-4BFF-B115-CCF9BD3B8E02}"/>
              </a:ext>
            </a:extLst>
          </p:cNvPr>
          <p:cNvCxnSpPr/>
          <p:nvPr/>
        </p:nvCxnSpPr>
        <p:spPr>
          <a:xfrm flipV="1">
            <a:off x="8020239" y="3291689"/>
            <a:ext cx="502418" cy="34676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9F8FEE8-1B24-4BC0-9BF2-1CE3DC725B26}"/>
              </a:ext>
            </a:extLst>
          </p:cNvPr>
          <p:cNvCxnSpPr/>
          <p:nvPr/>
        </p:nvCxnSpPr>
        <p:spPr>
          <a:xfrm flipH="1" flipV="1">
            <a:off x="9574037" y="3283062"/>
            <a:ext cx="365437" cy="36543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1911E7E-CC65-42AA-83DF-966425B28219}"/>
              </a:ext>
            </a:extLst>
          </p:cNvPr>
          <p:cNvCxnSpPr/>
          <p:nvPr/>
        </p:nvCxnSpPr>
        <p:spPr>
          <a:xfrm flipV="1">
            <a:off x="9001866" y="3283062"/>
            <a:ext cx="0" cy="35538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9E2B632-6615-4D22-BD19-4004307DA945}"/>
              </a:ext>
            </a:extLst>
          </p:cNvPr>
          <p:cNvSpPr txBox="1"/>
          <p:nvPr/>
        </p:nvSpPr>
        <p:spPr>
          <a:xfrm>
            <a:off x="9798900" y="329168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&lt;include&gt;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7E9D0-81CD-4A45-A928-FFF2561EE056}"/>
              </a:ext>
            </a:extLst>
          </p:cNvPr>
          <p:cNvSpPr txBox="1"/>
          <p:nvPr/>
        </p:nvSpPr>
        <p:spPr>
          <a:xfrm>
            <a:off x="10570996" y="2318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导出数据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0F58E89-43D2-481C-B49E-494D5A885F34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25032" y="2503378"/>
            <a:ext cx="1245964" cy="4103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F61BEBC-C587-41BE-895E-B5BCBC05BD19}"/>
              </a:ext>
            </a:extLst>
          </p:cNvPr>
          <p:cNvSpPr txBox="1"/>
          <p:nvPr/>
        </p:nvSpPr>
        <p:spPr>
          <a:xfrm>
            <a:off x="9091588" y="221698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&lt;extend&gt;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71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203C5D8-DB10-47A6-9ECD-F468A5FBBA6B}"/>
              </a:ext>
            </a:extLst>
          </p:cNvPr>
          <p:cNvSpPr/>
          <p:nvPr/>
        </p:nvSpPr>
        <p:spPr>
          <a:xfrm>
            <a:off x="1816584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611A7F-E337-4B55-BF04-AE88F470D646}"/>
              </a:ext>
            </a:extLst>
          </p:cNvPr>
          <p:cNvSpPr txBox="1"/>
          <p:nvPr/>
        </p:nvSpPr>
        <p:spPr>
          <a:xfrm>
            <a:off x="1925249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555724-E3AC-4220-A8C3-35E6A18EE2F2}"/>
              </a:ext>
            </a:extLst>
          </p:cNvPr>
          <p:cNvSpPr/>
          <p:nvPr/>
        </p:nvSpPr>
        <p:spPr>
          <a:xfrm>
            <a:off x="1086465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220154-38BB-45C6-91B5-4B628539880A}"/>
              </a:ext>
            </a:extLst>
          </p:cNvPr>
          <p:cNvSpPr txBox="1"/>
          <p:nvPr/>
        </p:nvSpPr>
        <p:spPr>
          <a:xfrm>
            <a:off x="1195130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8F8260-801F-4455-B04B-2AAFD927B7F3}"/>
              </a:ext>
            </a:extLst>
          </p:cNvPr>
          <p:cNvSpPr/>
          <p:nvPr/>
        </p:nvSpPr>
        <p:spPr>
          <a:xfrm>
            <a:off x="2546703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3BEC1-5AAC-457D-B966-867355203AC5}"/>
              </a:ext>
            </a:extLst>
          </p:cNvPr>
          <p:cNvSpPr txBox="1"/>
          <p:nvPr/>
        </p:nvSpPr>
        <p:spPr>
          <a:xfrm>
            <a:off x="2655368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C6DFC82-4F35-42EE-9CEC-7C84CAA6B06A}"/>
              </a:ext>
            </a:extLst>
          </p:cNvPr>
          <p:cNvSpPr/>
          <p:nvPr/>
        </p:nvSpPr>
        <p:spPr>
          <a:xfrm>
            <a:off x="2106545" y="344010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E69FE1-D9A1-4D07-9E02-4CFA7433C23A}"/>
              </a:ext>
            </a:extLst>
          </p:cNvPr>
          <p:cNvSpPr txBox="1"/>
          <p:nvPr/>
        </p:nvSpPr>
        <p:spPr>
          <a:xfrm>
            <a:off x="2215210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EC8857-13EA-43E3-973A-108BD268C7FC}"/>
              </a:ext>
            </a:extLst>
          </p:cNvPr>
          <p:cNvSpPr/>
          <p:nvPr/>
        </p:nvSpPr>
        <p:spPr>
          <a:xfrm>
            <a:off x="2735531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2B9D5-105E-4B84-8BF2-FAE06804B525}"/>
              </a:ext>
            </a:extLst>
          </p:cNvPr>
          <p:cNvSpPr txBox="1"/>
          <p:nvPr/>
        </p:nvSpPr>
        <p:spPr>
          <a:xfrm>
            <a:off x="2844196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EC7857-BD5F-4EA4-AB6A-2DBE64CF184C}"/>
              </a:ext>
            </a:extLst>
          </p:cNvPr>
          <p:cNvCxnSpPr/>
          <p:nvPr/>
        </p:nvCxnSpPr>
        <p:spPr>
          <a:xfrm flipH="1">
            <a:off x="1624896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F63F536-F5B5-4D5B-941C-08FFD28096CC}"/>
              </a:ext>
            </a:extLst>
          </p:cNvPr>
          <p:cNvCxnSpPr/>
          <p:nvPr/>
        </p:nvCxnSpPr>
        <p:spPr>
          <a:xfrm>
            <a:off x="2438037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931C6A8-1835-48F1-B68D-23A2CFCDCD75}"/>
              </a:ext>
            </a:extLst>
          </p:cNvPr>
          <p:cNvCxnSpPr>
            <a:cxnSpLocks/>
          </p:cNvCxnSpPr>
          <p:nvPr/>
        </p:nvCxnSpPr>
        <p:spPr>
          <a:xfrm>
            <a:off x="3131569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F10052A-1D68-4EEE-A802-95C8C9D49310}"/>
              </a:ext>
            </a:extLst>
          </p:cNvPr>
          <p:cNvCxnSpPr>
            <a:cxnSpLocks/>
          </p:cNvCxnSpPr>
          <p:nvPr/>
        </p:nvCxnSpPr>
        <p:spPr>
          <a:xfrm flipH="1">
            <a:off x="2673834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F97F02B-FAFC-4CF4-A378-5970FF8009BC}"/>
              </a:ext>
            </a:extLst>
          </p:cNvPr>
          <p:cNvSpPr/>
          <p:nvPr/>
        </p:nvSpPr>
        <p:spPr>
          <a:xfrm>
            <a:off x="1559336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65211A-F82D-4EB1-8FC2-C232C5365553}"/>
              </a:ext>
            </a:extLst>
          </p:cNvPr>
          <p:cNvSpPr txBox="1"/>
          <p:nvPr/>
        </p:nvSpPr>
        <p:spPr>
          <a:xfrm>
            <a:off x="1580540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FB0853F-A5B2-4D1B-8A0B-9C2536F13916}"/>
              </a:ext>
            </a:extLst>
          </p:cNvPr>
          <p:cNvCxnSpPr/>
          <p:nvPr/>
        </p:nvCxnSpPr>
        <p:spPr>
          <a:xfrm flipH="1">
            <a:off x="2088903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F83A5692-1A5A-439B-A192-CAAD67AC859C}"/>
              </a:ext>
            </a:extLst>
          </p:cNvPr>
          <p:cNvSpPr/>
          <p:nvPr/>
        </p:nvSpPr>
        <p:spPr>
          <a:xfrm>
            <a:off x="3154383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1E9FF8-75FF-4EED-9256-5EC57CDE9ABE}"/>
              </a:ext>
            </a:extLst>
          </p:cNvPr>
          <p:cNvSpPr txBox="1"/>
          <p:nvPr/>
        </p:nvSpPr>
        <p:spPr>
          <a:xfrm>
            <a:off x="3263048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7184AE-4739-4435-9AEC-A10679D947EC}"/>
              </a:ext>
            </a:extLst>
          </p:cNvPr>
          <p:cNvCxnSpPr>
            <a:cxnSpLocks/>
          </p:cNvCxnSpPr>
          <p:nvPr/>
        </p:nvCxnSpPr>
        <p:spPr>
          <a:xfrm>
            <a:off x="2806899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3700E14E-31E2-40FD-ADE5-45850332B737}"/>
              </a:ext>
            </a:extLst>
          </p:cNvPr>
          <p:cNvSpPr/>
          <p:nvPr/>
        </p:nvSpPr>
        <p:spPr>
          <a:xfrm>
            <a:off x="6846190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17F8C3-15B6-4397-8EEA-D52909EA967D}"/>
              </a:ext>
            </a:extLst>
          </p:cNvPr>
          <p:cNvSpPr txBox="1"/>
          <p:nvPr/>
        </p:nvSpPr>
        <p:spPr>
          <a:xfrm>
            <a:off x="6954855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F4E4CB3-B7F0-4558-AAED-7DD897AB3304}"/>
              </a:ext>
            </a:extLst>
          </p:cNvPr>
          <p:cNvSpPr/>
          <p:nvPr/>
        </p:nvSpPr>
        <p:spPr>
          <a:xfrm>
            <a:off x="6116071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3C50AB-0392-478A-9E06-FC9AF74B2DA1}"/>
              </a:ext>
            </a:extLst>
          </p:cNvPr>
          <p:cNvSpPr txBox="1"/>
          <p:nvPr/>
        </p:nvSpPr>
        <p:spPr>
          <a:xfrm>
            <a:off x="6224736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4222FEB-BE50-4FD1-8CA4-A042C08926B7}"/>
              </a:ext>
            </a:extLst>
          </p:cNvPr>
          <p:cNvSpPr/>
          <p:nvPr/>
        </p:nvSpPr>
        <p:spPr>
          <a:xfrm>
            <a:off x="7576309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F564DC-3B57-4800-92B3-97709A054E0F}"/>
              </a:ext>
            </a:extLst>
          </p:cNvPr>
          <p:cNvSpPr txBox="1"/>
          <p:nvPr/>
        </p:nvSpPr>
        <p:spPr>
          <a:xfrm>
            <a:off x="7684974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6122D1A-9D1E-40E7-AFEB-B0A4D99F199D}"/>
              </a:ext>
            </a:extLst>
          </p:cNvPr>
          <p:cNvSpPr/>
          <p:nvPr/>
        </p:nvSpPr>
        <p:spPr>
          <a:xfrm>
            <a:off x="7136151" y="3440102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329716-BC68-4BDA-A96B-989BA169682A}"/>
              </a:ext>
            </a:extLst>
          </p:cNvPr>
          <p:cNvSpPr txBox="1"/>
          <p:nvPr/>
        </p:nvSpPr>
        <p:spPr>
          <a:xfrm>
            <a:off x="7244816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</a:rPr>
              <a:t>37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F2604FF-D10B-4299-8299-F6DBCA4DC361}"/>
              </a:ext>
            </a:extLst>
          </p:cNvPr>
          <p:cNvSpPr/>
          <p:nvPr/>
        </p:nvSpPr>
        <p:spPr>
          <a:xfrm>
            <a:off x="7765137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F1F192-5932-4D18-B9C7-BF931D8A8A75}"/>
              </a:ext>
            </a:extLst>
          </p:cNvPr>
          <p:cNvSpPr txBox="1"/>
          <p:nvPr/>
        </p:nvSpPr>
        <p:spPr>
          <a:xfrm>
            <a:off x="7873802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C69C740-1AC4-43A4-A6B0-F3F3422E9F7A}"/>
              </a:ext>
            </a:extLst>
          </p:cNvPr>
          <p:cNvCxnSpPr/>
          <p:nvPr/>
        </p:nvCxnSpPr>
        <p:spPr>
          <a:xfrm flipH="1">
            <a:off x="6654502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27B8674-2E85-449A-ABA5-ED2C7CEE93A0}"/>
              </a:ext>
            </a:extLst>
          </p:cNvPr>
          <p:cNvCxnSpPr/>
          <p:nvPr/>
        </p:nvCxnSpPr>
        <p:spPr>
          <a:xfrm>
            <a:off x="7467643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B57906F-0EF9-4DAF-9BB0-4480C055954A}"/>
              </a:ext>
            </a:extLst>
          </p:cNvPr>
          <p:cNvCxnSpPr>
            <a:cxnSpLocks/>
          </p:cNvCxnSpPr>
          <p:nvPr/>
        </p:nvCxnSpPr>
        <p:spPr>
          <a:xfrm>
            <a:off x="8161175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17AE5DA-9E14-4CE6-A5F5-054E8D2A229D}"/>
              </a:ext>
            </a:extLst>
          </p:cNvPr>
          <p:cNvCxnSpPr>
            <a:cxnSpLocks/>
          </p:cNvCxnSpPr>
          <p:nvPr/>
        </p:nvCxnSpPr>
        <p:spPr>
          <a:xfrm flipH="1">
            <a:off x="7703440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0CDAFFD4-FFFF-47ED-9517-0209776DD7F3}"/>
              </a:ext>
            </a:extLst>
          </p:cNvPr>
          <p:cNvSpPr/>
          <p:nvPr/>
        </p:nvSpPr>
        <p:spPr>
          <a:xfrm>
            <a:off x="6588942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603A1D-B448-439F-875D-C20FB39A6D8F}"/>
              </a:ext>
            </a:extLst>
          </p:cNvPr>
          <p:cNvSpPr txBox="1"/>
          <p:nvPr/>
        </p:nvSpPr>
        <p:spPr>
          <a:xfrm>
            <a:off x="6610146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63F7234-ACAA-404E-9757-9A73230DE8DB}"/>
              </a:ext>
            </a:extLst>
          </p:cNvPr>
          <p:cNvCxnSpPr/>
          <p:nvPr/>
        </p:nvCxnSpPr>
        <p:spPr>
          <a:xfrm flipH="1">
            <a:off x="7118509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3B6612C8-D72E-47E3-861B-27B76565EF33}"/>
              </a:ext>
            </a:extLst>
          </p:cNvPr>
          <p:cNvSpPr/>
          <p:nvPr/>
        </p:nvSpPr>
        <p:spPr>
          <a:xfrm>
            <a:off x="8183989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34257E-FC8A-412A-A664-25AC1859F81F}"/>
              </a:ext>
            </a:extLst>
          </p:cNvPr>
          <p:cNvSpPr txBox="1"/>
          <p:nvPr/>
        </p:nvSpPr>
        <p:spPr>
          <a:xfrm>
            <a:off x="8292654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3630E23-20CB-48A3-9148-D7E8EE27624C}"/>
              </a:ext>
            </a:extLst>
          </p:cNvPr>
          <p:cNvCxnSpPr>
            <a:cxnSpLocks/>
          </p:cNvCxnSpPr>
          <p:nvPr/>
        </p:nvCxnSpPr>
        <p:spPr>
          <a:xfrm>
            <a:off x="7836505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E0305B2-C6C2-4BE2-8F49-8A77DA79D15E}"/>
              </a:ext>
            </a:extLst>
          </p:cNvPr>
          <p:cNvSpPr/>
          <p:nvPr/>
        </p:nvSpPr>
        <p:spPr>
          <a:xfrm>
            <a:off x="7243783" y="93066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0F9BEA0-B5EA-431C-A105-4BAFF3BCB6B4}"/>
              </a:ext>
            </a:extLst>
          </p:cNvPr>
          <p:cNvSpPr txBox="1"/>
          <p:nvPr/>
        </p:nvSpPr>
        <p:spPr>
          <a:xfrm>
            <a:off x="7352448" y="88116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C7455-D423-442A-8710-B5AD17A54C97}"/>
              </a:ext>
            </a:extLst>
          </p:cNvPr>
          <p:cNvCxnSpPr>
            <a:cxnSpLocks/>
          </p:cNvCxnSpPr>
          <p:nvPr/>
        </p:nvCxnSpPr>
        <p:spPr>
          <a:xfrm flipH="1">
            <a:off x="7274815" y="1416440"/>
            <a:ext cx="191688" cy="489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DCD5890-8AFC-462E-A4BF-859BD2EF6495}"/>
              </a:ext>
            </a:extLst>
          </p:cNvPr>
          <p:cNvCxnSpPr>
            <a:cxnSpLocks/>
          </p:cNvCxnSpPr>
          <p:nvPr/>
        </p:nvCxnSpPr>
        <p:spPr>
          <a:xfrm>
            <a:off x="7786462" y="1431795"/>
            <a:ext cx="218472" cy="124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895B0D4-197D-402A-8863-B15C1070F8F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007051" y="2466473"/>
            <a:ext cx="267764" cy="16577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8D74C20-32EB-40AC-883B-B225CD50F6BC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004934" y="3218603"/>
            <a:ext cx="181079" cy="848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0A092FC1-9F8E-4500-AD5E-D768D9C35CBD}"/>
              </a:ext>
            </a:extLst>
          </p:cNvPr>
          <p:cNvGrpSpPr/>
          <p:nvPr/>
        </p:nvGrpSpPr>
        <p:grpSpPr>
          <a:xfrm>
            <a:off x="1194035" y="793205"/>
            <a:ext cx="5293766" cy="2786544"/>
            <a:chOff x="942365" y="2244500"/>
            <a:chExt cx="5293766" cy="2786544"/>
          </a:xfrm>
        </p:grpSpPr>
        <p:sp>
          <p:nvSpPr>
            <p:cNvPr id="19" name="空心弧 18">
              <a:extLst>
                <a:ext uri="{FF2B5EF4-FFF2-40B4-BE49-F238E27FC236}">
                  <a16:creationId xmlns:a16="http://schemas.microsoft.com/office/drawing/2014/main" id="{B7E0C738-09A4-4983-A8D4-1961995DCC3D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F2244A1-96ED-4E71-A440-E217B2020857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5EBBA53-2BFC-4020-9515-B359E8F1BA1E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8E1C023-E713-4C40-A9FE-5ADFEC56693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空心弧 22">
              <a:extLst>
                <a:ext uri="{FF2B5EF4-FFF2-40B4-BE49-F238E27FC236}">
                  <a16:creationId xmlns:a16="http://schemas.microsoft.com/office/drawing/2014/main" id="{81E8F3C5-D3CE-4418-BFA5-E694E0C64198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C319407-043F-4D53-B3E3-67683082E41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4278531-6C5D-4205-9488-C679A24F1C28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4E3DAA5-A049-4D4D-99C9-3CFD5A8AB678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08F4E3C7-1C03-4F74-9AAF-3235A7E98877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B4AE370-8661-42B5-AB38-FB4F58344A6B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BAD1C13-1DC0-4F1B-9B3D-A4FD02475682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E66A61-0005-4687-B4EA-65D45D25CA46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空心弧 30">
              <a:extLst>
                <a:ext uri="{FF2B5EF4-FFF2-40B4-BE49-F238E27FC236}">
                  <a16:creationId xmlns:a16="http://schemas.microsoft.com/office/drawing/2014/main" id="{1D7BBBBE-9008-4B43-896C-759D3E27DD3C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BE6634D-D9B1-4D5A-97C9-9370172F5292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54711AB-1F9F-40C6-9A82-2990838B6747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F957F08-7943-4C74-83DF-5DB487267FCB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A770F60-31D0-431C-B5A1-174220D1EC23}"/>
              </a:ext>
            </a:extLst>
          </p:cNvPr>
          <p:cNvSpPr txBox="1"/>
          <p:nvPr/>
        </p:nvSpPr>
        <p:spPr>
          <a:xfrm>
            <a:off x="4812632" y="274217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0C6404-D1FA-4485-ACA0-4D89827DE4AA}"/>
              </a:ext>
            </a:extLst>
          </p:cNvPr>
          <p:cNvSpPr txBox="1"/>
          <p:nvPr/>
        </p:nvSpPr>
        <p:spPr>
          <a:xfrm>
            <a:off x="3831319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64.3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CA7109-E746-426E-A317-8A1E865C9B6A}"/>
              </a:ext>
            </a:extLst>
          </p:cNvPr>
          <p:cNvSpPr txBox="1"/>
          <p:nvPr/>
        </p:nvSpPr>
        <p:spPr>
          <a:xfrm>
            <a:off x="2784704" y="277440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78.6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8DBBBE-60D9-4ABC-8DA2-652EE25E8FBD}"/>
              </a:ext>
            </a:extLst>
          </p:cNvPr>
          <p:cNvSpPr txBox="1"/>
          <p:nvPr/>
        </p:nvSpPr>
        <p:spPr>
          <a:xfrm>
            <a:off x="1926758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85.1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FBF95F-BC84-4B35-BBD2-9138E4673C54}"/>
              </a:ext>
            </a:extLst>
          </p:cNvPr>
          <p:cNvSpPr txBox="1"/>
          <p:nvPr/>
        </p:nvSpPr>
        <p:spPr>
          <a:xfrm>
            <a:off x="1191064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96.1</a:t>
            </a:r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FEC6197-D004-4B10-9F7D-2FEDB287EFE8}"/>
              </a:ext>
            </a:extLst>
          </p:cNvPr>
          <p:cNvCxnSpPr/>
          <p:nvPr/>
        </p:nvCxnSpPr>
        <p:spPr>
          <a:xfrm>
            <a:off x="4466054" y="2774404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DC4E086-1C27-46A1-B87D-1D9D028BBB92}"/>
              </a:ext>
            </a:extLst>
          </p:cNvPr>
          <p:cNvCxnSpPr>
            <a:cxnSpLocks/>
          </p:cNvCxnSpPr>
          <p:nvPr/>
        </p:nvCxnSpPr>
        <p:spPr>
          <a:xfrm>
            <a:off x="4967994" y="2766015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3ADDC46-AB53-4DE6-94F5-E1192F836343}"/>
              </a:ext>
            </a:extLst>
          </p:cNvPr>
          <p:cNvSpPr txBox="1"/>
          <p:nvPr/>
        </p:nvSpPr>
        <p:spPr>
          <a:xfrm>
            <a:off x="4388172" y="45119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11.3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0B18586-15EB-40B5-B819-BFCAF2BC9B4A}"/>
              </a:ext>
            </a:extLst>
          </p:cNvPr>
          <p:cNvCxnSpPr/>
          <p:nvPr/>
        </p:nvCxnSpPr>
        <p:spPr>
          <a:xfrm>
            <a:off x="4014448" y="2750565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B201D64-2959-4D85-B840-23743BEB76FA}"/>
              </a:ext>
            </a:extLst>
          </p:cNvPr>
          <p:cNvSpPr txBox="1"/>
          <p:nvPr/>
        </p:nvSpPr>
        <p:spPr>
          <a:xfrm>
            <a:off x="4090294" y="45119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F94D43B-34B0-483E-A630-6A045030D977}"/>
              </a:ext>
            </a:extLst>
          </p:cNvPr>
          <p:cNvCxnSpPr/>
          <p:nvPr/>
        </p:nvCxnSpPr>
        <p:spPr>
          <a:xfrm>
            <a:off x="2147582" y="2774404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AE07704-6EBA-437E-961B-41B3D28D1CED}"/>
              </a:ext>
            </a:extLst>
          </p:cNvPr>
          <p:cNvCxnSpPr/>
          <p:nvPr/>
        </p:nvCxnSpPr>
        <p:spPr>
          <a:xfrm>
            <a:off x="2467762" y="276601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AF1BE11-3DA2-40A3-8050-6178D005C0E6}"/>
              </a:ext>
            </a:extLst>
          </p:cNvPr>
          <p:cNvCxnSpPr/>
          <p:nvPr/>
        </p:nvCxnSpPr>
        <p:spPr>
          <a:xfrm>
            <a:off x="1654029" y="275056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3F1C0410-D493-459A-A6B3-ECAE6B74074F}"/>
              </a:ext>
            </a:extLst>
          </p:cNvPr>
          <p:cNvSpPr txBox="1"/>
          <p:nvPr/>
        </p:nvSpPr>
        <p:spPr>
          <a:xfrm>
            <a:off x="1652894" y="473307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3.5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D3C2E4C-F95F-44F0-ACE8-D12A2D2845DD}"/>
              </a:ext>
            </a:extLst>
          </p:cNvPr>
          <p:cNvSpPr txBox="1"/>
          <p:nvPr/>
        </p:nvSpPr>
        <p:spPr>
          <a:xfrm>
            <a:off x="2145468" y="47577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77FE1AC-0CDD-419A-BBB7-F475F64FCD7C}"/>
              </a:ext>
            </a:extLst>
          </p:cNvPr>
          <p:cNvGrpSpPr/>
          <p:nvPr/>
        </p:nvGrpSpPr>
        <p:grpSpPr>
          <a:xfrm>
            <a:off x="6850158" y="700818"/>
            <a:ext cx="5293766" cy="2786544"/>
            <a:chOff x="942365" y="2244500"/>
            <a:chExt cx="5293766" cy="2786544"/>
          </a:xfrm>
        </p:grpSpPr>
        <p:sp>
          <p:nvSpPr>
            <p:cNvPr id="59" name="空心弧 58">
              <a:extLst>
                <a:ext uri="{FF2B5EF4-FFF2-40B4-BE49-F238E27FC236}">
                  <a16:creationId xmlns:a16="http://schemas.microsoft.com/office/drawing/2014/main" id="{C68549B2-DC91-4D9B-ADE4-5E6AA51024FE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C4968C5-C3ED-4808-8A9A-D9194F802A61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D9EF43A-DD2D-4006-BC79-F93D71D298A7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5FBE583-25AC-4890-AA4A-A6B65AE4D69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5D9964C5-4E05-4FA6-AEBD-BAA7259AB647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EEE4987-7C08-4C26-A4EF-FD578BCE188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DD5588C-FEFA-411E-8899-0A14043A66F1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D71A3E6-C70C-4142-9B47-F326CFD84B6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空心弧 62">
              <a:extLst>
                <a:ext uri="{FF2B5EF4-FFF2-40B4-BE49-F238E27FC236}">
                  <a16:creationId xmlns:a16="http://schemas.microsoft.com/office/drawing/2014/main" id="{8D3E6236-6C2D-4F38-A061-DF24DC0B84F4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504EFC1-94A5-47DE-BFFC-44638262D349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D954885-58F5-4369-8137-2F3C048E61EF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9D5538-65C2-4E6C-A1D6-46F6EBB80380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空心弧 64">
              <a:extLst>
                <a:ext uri="{FF2B5EF4-FFF2-40B4-BE49-F238E27FC236}">
                  <a16:creationId xmlns:a16="http://schemas.microsoft.com/office/drawing/2014/main" id="{CF72B07E-2E28-4459-B762-A24BB930DFCE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A6EB275-F552-4482-B672-71D06769EB3D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D7430FA-E321-4FFA-9B34-5CD7B78BD01E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457BB50-84BB-48F8-8714-C2A1F6FEA676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FE5F156-ED1E-40DD-B793-CFA0C5305315}"/>
              </a:ext>
            </a:extLst>
          </p:cNvPr>
          <p:cNvSpPr txBox="1"/>
          <p:nvPr/>
        </p:nvSpPr>
        <p:spPr>
          <a:xfrm>
            <a:off x="10468755" y="26497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1E7A635-440B-4B04-9C7E-EF7F6603F86F}"/>
              </a:ext>
            </a:extLst>
          </p:cNvPr>
          <p:cNvSpPr txBox="1"/>
          <p:nvPr/>
        </p:nvSpPr>
        <p:spPr>
          <a:xfrm>
            <a:off x="9538537" y="26581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A5A160-6098-47B9-B7ED-0B4FC46E3BA3}"/>
              </a:ext>
            </a:extLst>
          </p:cNvPr>
          <p:cNvSpPr txBox="1"/>
          <p:nvPr/>
        </p:nvSpPr>
        <p:spPr>
          <a:xfrm>
            <a:off x="8485308" y="26639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6B39D6C-EEE2-4E99-B8D5-A73715B426BB}"/>
              </a:ext>
            </a:extLst>
          </p:cNvPr>
          <p:cNvSpPr txBox="1"/>
          <p:nvPr/>
        </p:nvSpPr>
        <p:spPr>
          <a:xfrm>
            <a:off x="7591397" y="26638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79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A90E5C5-FAF3-4FEB-B14B-058FC18E549A}"/>
              </a:ext>
            </a:extLst>
          </p:cNvPr>
          <p:cNvSpPr txBox="1"/>
          <p:nvPr/>
        </p:nvSpPr>
        <p:spPr>
          <a:xfrm>
            <a:off x="6856208" y="267362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88</a:t>
            </a:r>
            <a:endParaRPr lang="zh-CN" altLang="en-US" dirty="0"/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9FCB0E9-6FE5-4619-9885-F9BDD14681FE}"/>
              </a:ext>
            </a:extLst>
          </p:cNvPr>
          <p:cNvCxnSpPr/>
          <p:nvPr/>
        </p:nvCxnSpPr>
        <p:spPr>
          <a:xfrm>
            <a:off x="10122177" y="2682017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71880E25-A486-4AEA-967F-ABA597CD0CB4}"/>
              </a:ext>
            </a:extLst>
          </p:cNvPr>
          <p:cNvCxnSpPr>
            <a:cxnSpLocks/>
          </p:cNvCxnSpPr>
          <p:nvPr/>
        </p:nvCxnSpPr>
        <p:spPr>
          <a:xfrm>
            <a:off x="10624117" y="2673628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D99A4E97-2BDE-4EB4-A810-3B0B8D29896E}"/>
              </a:ext>
            </a:extLst>
          </p:cNvPr>
          <p:cNvSpPr txBox="1"/>
          <p:nvPr/>
        </p:nvSpPr>
        <p:spPr>
          <a:xfrm>
            <a:off x="10219900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03C355F-6AE2-4FB9-9924-B13B55A65F12}"/>
              </a:ext>
            </a:extLst>
          </p:cNvPr>
          <p:cNvCxnSpPr/>
          <p:nvPr/>
        </p:nvCxnSpPr>
        <p:spPr>
          <a:xfrm>
            <a:off x="9670571" y="2658178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7D015D6-5E4C-459E-8B24-5BBA71D2BE68}"/>
              </a:ext>
            </a:extLst>
          </p:cNvPr>
          <p:cNvSpPr txBox="1"/>
          <p:nvPr/>
        </p:nvSpPr>
        <p:spPr>
          <a:xfrm>
            <a:off x="9746417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97B506C-320E-4403-8953-39F6E63F9682}"/>
              </a:ext>
            </a:extLst>
          </p:cNvPr>
          <p:cNvCxnSpPr>
            <a:cxnSpLocks/>
          </p:cNvCxnSpPr>
          <p:nvPr/>
        </p:nvCxnSpPr>
        <p:spPr>
          <a:xfrm>
            <a:off x="7803705" y="2682017"/>
            <a:ext cx="0" cy="163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86BFE37-D0F2-4574-8CDE-37786EC9BC62}"/>
              </a:ext>
            </a:extLst>
          </p:cNvPr>
          <p:cNvCxnSpPr>
            <a:cxnSpLocks/>
          </p:cNvCxnSpPr>
          <p:nvPr/>
        </p:nvCxnSpPr>
        <p:spPr>
          <a:xfrm flipH="1">
            <a:off x="8108085" y="2673628"/>
            <a:ext cx="15800" cy="164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067A9AD-75EC-408E-ABCB-3931E3BDAE33}"/>
              </a:ext>
            </a:extLst>
          </p:cNvPr>
          <p:cNvCxnSpPr>
            <a:cxnSpLocks/>
          </p:cNvCxnSpPr>
          <p:nvPr/>
        </p:nvCxnSpPr>
        <p:spPr>
          <a:xfrm>
            <a:off x="7310152" y="2658178"/>
            <a:ext cx="0" cy="166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6C4A6-6C04-4BD7-BA85-B827C79AE058}"/>
              </a:ext>
            </a:extLst>
          </p:cNvPr>
          <p:cNvSpPr txBox="1"/>
          <p:nvPr/>
        </p:nvSpPr>
        <p:spPr>
          <a:xfrm>
            <a:off x="7345186" y="43289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DCF4524-241D-4BEC-8526-E2D31ED40E07}"/>
              </a:ext>
            </a:extLst>
          </p:cNvPr>
          <p:cNvSpPr txBox="1"/>
          <p:nvPr/>
        </p:nvSpPr>
        <p:spPr>
          <a:xfrm>
            <a:off x="7803705" y="4353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067F1793-7B78-402B-B93E-C2F5051D1E5E}"/>
              </a:ext>
            </a:extLst>
          </p:cNvPr>
          <p:cNvCxnSpPr>
            <a:cxnSpLocks/>
          </p:cNvCxnSpPr>
          <p:nvPr/>
        </p:nvCxnSpPr>
        <p:spPr>
          <a:xfrm>
            <a:off x="7563222" y="2673630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6B7991-1723-4B15-B181-59FD65655F91}"/>
              </a:ext>
            </a:extLst>
          </p:cNvPr>
          <p:cNvCxnSpPr>
            <a:cxnSpLocks/>
          </p:cNvCxnSpPr>
          <p:nvPr/>
        </p:nvCxnSpPr>
        <p:spPr>
          <a:xfrm>
            <a:off x="8360176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E88DD7B-F2F1-40A0-90B9-56CE63949577}"/>
              </a:ext>
            </a:extLst>
          </p:cNvPr>
          <p:cNvCxnSpPr>
            <a:cxnSpLocks/>
          </p:cNvCxnSpPr>
          <p:nvPr/>
        </p:nvCxnSpPr>
        <p:spPr>
          <a:xfrm>
            <a:off x="9410198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65A4C05-E4FB-4E60-9234-01996530F6CC}"/>
              </a:ext>
            </a:extLst>
          </p:cNvPr>
          <p:cNvCxnSpPr>
            <a:cxnSpLocks/>
          </p:cNvCxnSpPr>
          <p:nvPr/>
        </p:nvCxnSpPr>
        <p:spPr>
          <a:xfrm>
            <a:off x="10370897" y="2682017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60AABDFE-26C6-4CAC-830D-BFA818738C9B}"/>
              </a:ext>
            </a:extLst>
          </p:cNvPr>
          <p:cNvSpPr txBox="1"/>
          <p:nvPr/>
        </p:nvSpPr>
        <p:spPr>
          <a:xfrm>
            <a:off x="10085200" y="582063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53.5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1D0436E-F138-4DA0-8146-2499F39F6A16}"/>
              </a:ext>
            </a:extLst>
          </p:cNvPr>
          <p:cNvSpPr txBox="1"/>
          <p:nvPr/>
        </p:nvSpPr>
        <p:spPr>
          <a:xfrm>
            <a:off x="9095196" y="578840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63.5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37053B8-3E8B-4DCC-8DF9-55C4A7D189BB}"/>
              </a:ext>
            </a:extLst>
          </p:cNvPr>
          <p:cNvSpPr txBox="1"/>
          <p:nvPr/>
        </p:nvSpPr>
        <p:spPr>
          <a:xfrm>
            <a:off x="8147628" y="57800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73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42121EF-C27F-41B7-B481-723A55250334}"/>
              </a:ext>
            </a:extLst>
          </p:cNvPr>
          <p:cNvSpPr txBox="1"/>
          <p:nvPr/>
        </p:nvSpPr>
        <p:spPr>
          <a:xfrm>
            <a:off x="7336314" y="57522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43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81F443-F06E-408F-A3DD-00AC77BC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6" y="2046501"/>
            <a:ext cx="10662408" cy="27649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6A436F-5516-4D71-BC2A-47CBA42D8A0F}"/>
              </a:ext>
            </a:extLst>
          </p:cNvPr>
          <p:cNvSpPr txBox="1"/>
          <p:nvPr/>
        </p:nvSpPr>
        <p:spPr>
          <a:xfrm>
            <a:off x="461395" y="219791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DA552-5EEB-4FAD-A4F5-BC122E7FED17}"/>
              </a:ext>
            </a:extLst>
          </p:cNvPr>
          <p:cNvSpPr txBox="1"/>
          <p:nvPr/>
        </p:nvSpPr>
        <p:spPr>
          <a:xfrm>
            <a:off x="4321729" y="186183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781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6F65494-69A9-42D4-A202-6F61FE4A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9" y="938212"/>
            <a:ext cx="6972300" cy="4981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79709A-8D08-4F04-858D-5B48BC6E8596}"/>
              </a:ext>
            </a:extLst>
          </p:cNvPr>
          <p:cNvSpPr txBox="1"/>
          <p:nvPr/>
        </p:nvSpPr>
        <p:spPr>
          <a:xfrm rot="16200000">
            <a:off x="1613584" y="301694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Integral field/Tm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3E3F6-3BF6-4545-BEF5-2080283349AA}"/>
              </a:ext>
            </a:extLst>
          </p:cNvPr>
          <p:cNvSpPr txBox="1"/>
          <p:nvPr/>
        </p:nvSpPr>
        <p:spPr>
          <a:xfrm>
            <a:off x="4328528" y="566771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field distribution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0F4A0E-721C-46A4-8631-CC4043725046}"/>
              </a:ext>
            </a:extLst>
          </p:cNvPr>
          <p:cNvSpPr txBox="1"/>
          <p:nvPr/>
        </p:nvSpPr>
        <p:spPr>
          <a:xfrm>
            <a:off x="5153272" y="5735121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Bore Radius/mm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89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898664-4E3F-4CBA-8011-5DD8FD57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7" y="476443"/>
            <a:ext cx="11526473" cy="59018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13EA98-C6EC-4E03-8054-A328F4DDFF1B}"/>
              </a:ext>
            </a:extLst>
          </p:cNvPr>
          <p:cNvSpPr txBox="1"/>
          <p:nvPr/>
        </p:nvSpPr>
        <p:spPr>
          <a:xfrm>
            <a:off x="5299965" y="6193623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E0111E-A601-458C-A9B5-8D8DC481CE4D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0CFB91-E40F-4F08-AAEB-9313E798F13D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9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97086E-646F-4F64-BCC8-0971D239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" y="456301"/>
            <a:ext cx="11560029" cy="60229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C929D9-E994-46B7-9469-BB07FA4C09BC}"/>
              </a:ext>
            </a:extLst>
          </p:cNvPr>
          <p:cNvSpPr txBox="1"/>
          <p:nvPr/>
        </p:nvSpPr>
        <p:spPr>
          <a:xfrm>
            <a:off x="5299965" y="6294631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271AE-0E57-4297-9D6D-9EB72D4E2F63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BF6933-DCE7-4557-91D6-58139E2559E6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8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736773-4CCD-46C5-8394-3BF0523203C9}"/>
              </a:ext>
            </a:extLst>
          </p:cNvPr>
          <p:cNvSpPr txBox="1"/>
          <p:nvPr/>
        </p:nvSpPr>
        <p:spPr>
          <a:xfrm>
            <a:off x="738232" y="7046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积分场</a:t>
            </a: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3D93EAA9-E613-4089-992B-AF4CEC5134C2}"/>
              </a:ext>
            </a:extLst>
          </p:cNvPr>
          <p:cNvSpPr/>
          <p:nvPr/>
        </p:nvSpPr>
        <p:spPr>
          <a:xfrm rot="1150878">
            <a:off x="2400148" y="1264580"/>
            <a:ext cx="5536734" cy="5536734"/>
          </a:xfrm>
          <a:prstGeom prst="blockArc">
            <a:avLst>
              <a:gd name="adj1" fmla="val 12939899"/>
              <a:gd name="adj2" fmla="val 17016216"/>
              <a:gd name="adj3" fmla="val 21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5A530-FFBD-41A8-ACE0-2AE29E472A92}"/>
              </a:ext>
            </a:extLst>
          </p:cNvPr>
          <p:cNvCxnSpPr>
            <a:cxnSpLocks/>
          </p:cNvCxnSpPr>
          <p:nvPr/>
        </p:nvCxnSpPr>
        <p:spPr>
          <a:xfrm rot="21156560" flipH="1" flipV="1">
            <a:off x="4351389" y="2688535"/>
            <a:ext cx="730298" cy="13971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2D3F3DB-985E-4481-AA3C-DC15D4B40E9B}"/>
              </a:ext>
            </a:extLst>
          </p:cNvPr>
          <p:cNvCxnSpPr>
            <a:cxnSpLocks/>
          </p:cNvCxnSpPr>
          <p:nvPr/>
        </p:nvCxnSpPr>
        <p:spPr>
          <a:xfrm rot="21156560" flipV="1">
            <a:off x="5085630" y="2749610"/>
            <a:ext cx="1033733" cy="12219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755C0FA-E128-4CF7-9550-2F25E77BC888}"/>
              </a:ext>
            </a:extLst>
          </p:cNvPr>
          <p:cNvSpPr txBox="1"/>
          <p:nvPr/>
        </p:nvSpPr>
        <p:spPr>
          <a:xfrm>
            <a:off x="4936721" y="366442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67.5</a:t>
            </a:r>
            <a:endParaRPr lang="zh-CN" altLang="en-US" sz="12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FE0FE9F-1045-4EA8-9063-A12F831E715A}"/>
              </a:ext>
            </a:extLst>
          </p:cNvPr>
          <p:cNvCxnSpPr>
            <a:cxnSpLocks/>
          </p:cNvCxnSpPr>
          <p:nvPr/>
        </p:nvCxnSpPr>
        <p:spPr>
          <a:xfrm flipV="1">
            <a:off x="2231366" y="2272152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8B17344-6915-4FBE-BCCF-6DF687264D09}"/>
              </a:ext>
            </a:extLst>
          </p:cNvPr>
          <p:cNvCxnSpPr>
            <a:cxnSpLocks/>
          </p:cNvCxnSpPr>
          <p:nvPr/>
        </p:nvCxnSpPr>
        <p:spPr>
          <a:xfrm>
            <a:off x="6334579" y="2221918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54EB76FF-A2DC-4BD4-BAB0-AEE82BA434EC}"/>
              </a:ext>
            </a:extLst>
          </p:cNvPr>
          <p:cNvSpPr/>
          <p:nvPr/>
        </p:nvSpPr>
        <p:spPr>
          <a:xfrm rot="19014519">
            <a:off x="3304365" y="1800271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F5AA37B-A55C-4F80-A81A-8D99F8ADB1AE}"/>
              </a:ext>
            </a:extLst>
          </p:cNvPr>
          <p:cNvCxnSpPr>
            <a:cxnSpLocks/>
          </p:cNvCxnSpPr>
          <p:nvPr/>
        </p:nvCxnSpPr>
        <p:spPr>
          <a:xfrm flipV="1">
            <a:off x="2231366" y="1872461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DCBCAC-5482-4640-93C6-0306DD2888C6}"/>
              </a:ext>
            </a:extLst>
          </p:cNvPr>
          <p:cNvCxnSpPr>
            <a:cxnSpLocks/>
          </p:cNvCxnSpPr>
          <p:nvPr/>
        </p:nvCxnSpPr>
        <p:spPr>
          <a:xfrm>
            <a:off x="6334579" y="1822227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>
            <a:extLst>
              <a:ext uri="{FF2B5EF4-FFF2-40B4-BE49-F238E27FC236}">
                <a16:creationId xmlns:a16="http://schemas.microsoft.com/office/drawing/2014/main" id="{F8446250-4D20-4E65-A09C-F710279B005C}"/>
              </a:ext>
            </a:extLst>
          </p:cNvPr>
          <p:cNvSpPr/>
          <p:nvPr/>
        </p:nvSpPr>
        <p:spPr>
          <a:xfrm rot="19014519">
            <a:off x="3304365" y="1400580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98CF97-3A2D-4E30-995F-02DFF9885F42}"/>
              </a:ext>
            </a:extLst>
          </p:cNvPr>
          <p:cNvCxnSpPr>
            <a:cxnSpLocks/>
          </p:cNvCxnSpPr>
          <p:nvPr/>
        </p:nvCxnSpPr>
        <p:spPr>
          <a:xfrm>
            <a:off x="3918408" y="1451843"/>
            <a:ext cx="0" cy="1195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E2A139F-7188-40AF-91B8-0EB1169384BE}"/>
              </a:ext>
            </a:extLst>
          </p:cNvPr>
          <p:cNvCxnSpPr>
            <a:cxnSpLocks/>
          </p:cNvCxnSpPr>
          <p:nvPr/>
        </p:nvCxnSpPr>
        <p:spPr>
          <a:xfrm>
            <a:off x="6334579" y="1392127"/>
            <a:ext cx="0" cy="1296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2002AD3-12AA-454E-81B8-751EA4C330C1}"/>
              </a:ext>
            </a:extLst>
          </p:cNvPr>
          <p:cNvCxnSpPr>
            <a:cxnSpLocks/>
          </p:cNvCxnSpPr>
          <p:nvPr/>
        </p:nvCxnSpPr>
        <p:spPr>
          <a:xfrm>
            <a:off x="5141013" y="1392127"/>
            <a:ext cx="0" cy="430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DD23ED9-B6CB-4DD0-A986-CA3E7D339B46}"/>
              </a:ext>
            </a:extLst>
          </p:cNvPr>
          <p:cNvSpPr txBox="1"/>
          <p:nvPr/>
        </p:nvSpPr>
        <p:spPr>
          <a:xfrm>
            <a:off x="5084471" y="142251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862C73B-A504-4AA4-88C6-8BE86DCDC690}"/>
              </a:ext>
            </a:extLst>
          </p:cNvPr>
          <p:cNvCxnSpPr>
            <a:cxnSpLocks/>
          </p:cNvCxnSpPr>
          <p:nvPr/>
        </p:nvCxnSpPr>
        <p:spPr>
          <a:xfrm flipV="1">
            <a:off x="3699993" y="1813725"/>
            <a:ext cx="190913" cy="122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49AB517-81D9-4325-8F63-0C2C7C75385A}"/>
              </a:ext>
            </a:extLst>
          </p:cNvPr>
          <p:cNvCxnSpPr/>
          <p:nvPr/>
        </p:nvCxnSpPr>
        <p:spPr>
          <a:xfrm flipH="1" flipV="1">
            <a:off x="3601616" y="1328679"/>
            <a:ext cx="1566899" cy="27042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/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100" i="1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blipFill>
                <a:blip r:embed="rId3"/>
                <a:stretch>
                  <a:fillRect l="-8602" r="-17204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07FF22F-FF48-4AF9-AD49-E18BE2734E3E}"/>
              </a:ext>
            </a:extLst>
          </p:cNvPr>
          <p:cNvCxnSpPr>
            <a:cxnSpLocks/>
          </p:cNvCxnSpPr>
          <p:nvPr/>
        </p:nvCxnSpPr>
        <p:spPr>
          <a:xfrm flipH="1" flipV="1">
            <a:off x="5141013" y="1822227"/>
            <a:ext cx="32625" cy="2214878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807A1C2-F25B-4656-8D9C-560993029A21}"/>
              </a:ext>
            </a:extLst>
          </p:cNvPr>
          <p:cNvSpPr txBox="1"/>
          <p:nvPr/>
        </p:nvSpPr>
        <p:spPr>
          <a:xfrm>
            <a:off x="5083633" y="283353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54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29893-9B19-4351-96EC-9A455C07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221642"/>
            <a:ext cx="6762750" cy="491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8F7C74-B4AD-402A-8DD7-3B1887C6FE8B}"/>
              </a:ext>
            </a:extLst>
          </p:cNvPr>
          <p:cNvSpPr txBox="1"/>
          <p:nvPr/>
        </p:nvSpPr>
        <p:spPr>
          <a:xfrm>
            <a:off x="5401565" y="6021684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6DCA84-B696-4D5D-AA47-7289D91A1607}"/>
              </a:ext>
            </a:extLst>
          </p:cNvPr>
          <p:cNvSpPr txBox="1"/>
          <p:nvPr/>
        </p:nvSpPr>
        <p:spPr>
          <a:xfrm rot="16200000">
            <a:off x="2173131" y="313759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303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287F91-DF29-4B13-8942-BFC4C1F3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560100"/>
            <a:ext cx="11629748" cy="59379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866CB8-5699-4776-BC81-8BE09B711F26}"/>
              </a:ext>
            </a:extLst>
          </p:cNvPr>
          <p:cNvSpPr txBox="1"/>
          <p:nvPr/>
        </p:nvSpPr>
        <p:spPr>
          <a:xfrm>
            <a:off x="5816115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ACF577-4437-4F36-8DDE-BB04BE90D128}"/>
              </a:ext>
            </a:extLst>
          </p:cNvPr>
          <p:cNvSpPr txBox="1"/>
          <p:nvPr/>
        </p:nvSpPr>
        <p:spPr>
          <a:xfrm rot="16200000">
            <a:off x="-18671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AB65F6-CA5F-4CD8-8AA5-C1C9CDD98AC7}"/>
              </a:ext>
            </a:extLst>
          </p:cNvPr>
          <p:cNvSpPr txBox="1"/>
          <p:nvPr/>
        </p:nvSpPr>
        <p:spPr>
          <a:xfrm>
            <a:off x="4458388" y="129107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Fringe Field of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bipole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-CCT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15C17E2-4EC5-4B82-850A-EBDC91D0403C}"/>
              </a:ext>
            </a:extLst>
          </p:cNvPr>
          <p:cNvSpPr/>
          <p:nvPr/>
        </p:nvSpPr>
        <p:spPr>
          <a:xfrm>
            <a:off x="1671715" y="952798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9499105-3190-470A-912C-B907696C13F5}"/>
              </a:ext>
            </a:extLst>
          </p:cNvPr>
          <p:cNvSpPr/>
          <p:nvPr/>
        </p:nvSpPr>
        <p:spPr>
          <a:xfrm>
            <a:off x="10881439" y="5902890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2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E8CB7E-71F3-4896-B229-08ED0BDA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3" y="516403"/>
            <a:ext cx="11539355" cy="5825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FEBD4B-7B4C-4B9E-B0E2-2BC655D6A730}"/>
              </a:ext>
            </a:extLst>
          </p:cNvPr>
          <p:cNvSpPr txBox="1"/>
          <p:nvPr/>
        </p:nvSpPr>
        <p:spPr>
          <a:xfrm>
            <a:off x="5782464" y="6110761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Rcct</a:t>
            </a:r>
            <a:r>
              <a:rPr lang="en-US" altLang="zh-CN" sz="2400" dirty="0"/>
              <a:t>/m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D82A78-B6F9-4C97-A003-177E464EF0A4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C2F5D-AD82-46A1-90D7-DAA987875346}"/>
              </a:ext>
            </a:extLst>
          </p:cNvPr>
          <p:cNvSpPr txBox="1"/>
          <p:nvPr/>
        </p:nvSpPr>
        <p:spPr>
          <a:xfrm>
            <a:off x="3904548" y="67290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半径的关系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6EF0D2-E081-434A-B5EF-0A75F526497C}"/>
              </a:ext>
            </a:extLst>
          </p:cNvPr>
          <p:cNvCxnSpPr/>
          <p:nvPr/>
        </p:nvCxnSpPr>
        <p:spPr>
          <a:xfrm>
            <a:off x="1054359" y="2649894"/>
            <a:ext cx="108235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C12673-7A4A-490D-A8E7-16A8BE38347C}"/>
              </a:ext>
            </a:extLst>
          </p:cNvPr>
          <p:cNvCxnSpPr/>
          <p:nvPr/>
        </p:nvCxnSpPr>
        <p:spPr>
          <a:xfrm>
            <a:off x="7800393" y="765110"/>
            <a:ext cx="0" cy="510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F94F9EA-CC4B-4A09-BBCA-6AF658E7998B}"/>
              </a:ext>
            </a:extLst>
          </p:cNvPr>
          <p:cNvSpPr txBox="1"/>
          <p:nvPr/>
        </p:nvSpPr>
        <p:spPr>
          <a:xfrm>
            <a:off x="8061649" y="294847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(1.00254, 0.0)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01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EDDF15-136A-40F0-B39C-E851DAC19FF9}"/>
              </a:ext>
            </a:extLst>
          </p:cNvPr>
          <p:cNvGrpSpPr/>
          <p:nvPr/>
        </p:nvGrpSpPr>
        <p:grpSpPr>
          <a:xfrm>
            <a:off x="5434673" y="4595930"/>
            <a:ext cx="649947" cy="1540054"/>
            <a:chOff x="4820575" y="1160754"/>
            <a:chExt cx="985421" cy="175333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B87D058-393F-45DA-A3AE-EE1E7D4761E4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1B94FAD-74F3-455F-8AC4-4C3A21FD9D2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0147DD7E-4FA6-416D-AA91-1E2CC74040A4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241A634-6463-48CB-8D4D-9A93D1BB23F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D6C15B3-DD53-4084-8431-AA180D56421E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73A55A9-1BC1-479E-A92B-E11A26C37166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405042B8-35D8-4904-83B0-BA16CE7CA2A5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4220F6A-2DBA-444D-827B-247A53EE10AB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A8962DA-DFED-4ADB-B691-C35A92BC61CE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374C800-1F2F-427D-B5FF-18E9A37994B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52C836-C8A9-436E-9879-385B3DDB7D71}"/>
              </a:ext>
            </a:extLst>
          </p:cNvPr>
          <p:cNvGrpSpPr/>
          <p:nvPr/>
        </p:nvGrpSpPr>
        <p:grpSpPr>
          <a:xfrm>
            <a:off x="2660687" y="1947947"/>
            <a:ext cx="649947" cy="1540054"/>
            <a:chOff x="4820575" y="1160754"/>
            <a:chExt cx="985421" cy="1753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47E31F0-F88F-4C01-9009-93B59CB7A858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A1DAC662-22C0-42E7-BAF2-1FE9DC7774A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4D9795C4-DA90-47D7-8CD9-CD991583C1A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F6453A9-7828-47A7-8ECB-56CED048177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72B3F0D-4A16-4153-8EE1-F1A2A9DD0CE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CA2E5D1-3329-4CCE-B829-ED39B688FE22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00DEFA0-8421-469B-AB87-4709E8FF2243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257597C-46AE-4819-9668-EB10A34A6BB8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C40521F-CB39-4123-A080-9CB6DB7629C1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F2AF451-BDE4-4A23-838E-B35D2605CC30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A8A377B-7A5D-4EDE-B4B8-9740ED27D32F}"/>
              </a:ext>
            </a:extLst>
          </p:cNvPr>
          <p:cNvGrpSpPr/>
          <p:nvPr/>
        </p:nvGrpSpPr>
        <p:grpSpPr>
          <a:xfrm>
            <a:off x="2662152" y="4595930"/>
            <a:ext cx="649947" cy="1540054"/>
            <a:chOff x="4820575" y="1160754"/>
            <a:chExt cx="985421" cy="175333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5648CA9-2F52-463A-B58D-C5804DB86E40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6F58201C-5CB7-4296-9DF7-210F728A39B9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296A214F-2BF3-4E25-B12C-367384C00A4D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49578040-C670-47C0-9620-EF05E875493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0CA9285-19AA-4919-9718-89730E201FB3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B5104C7-9BB5-40FA-8D37-0456F980DC20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D2718CA-61EE-40F8-B3C1-4B2B93337B6D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841F901-A246-45C4-BCC3-5541F969E9A0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C09C534-6A1F-405A-9022-D0C39C898BEF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96FC924-21A2-4448-9C47-D74D16CCD353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56709E-58A6-418E-9A18-48C638266F15}"/>
              </a:ext>
            </a:extLst>
          </p:cNvPr>
          <p:cNvGrpSpPr/>
          <p:nvPr/>
        </p:nvGrpSpPr>
        <p:grpSpPr>
          <a:xfrm>
            <a:off x="5437113" y="1947947"/>
            <a:ext cx="649947" cy="1540054"/>
            <a:chOff x="4820575" y="1160754"/>
            <a:chExt cx="985421" cy="175333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66380C6-559A-4CFA-A812-176352BA143F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id="{73F4F0DD-17B4-4657-8974-3D05A542CBAE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649DF78-C6C2-4599-9241-78F314C3A95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B4B9155-2D3C-4A11-922E-7E04F5ECA45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FA94C41-C1E8-4F39-9185-04741158CB7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D3BC416-3F71-4111-B4CB-D8FBC1106617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22D1ADDC-39D1-43E0-9F7A-EAEF281AC4F0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0A5159F-D713-4F3C-9E3D-1D5D91D065CE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22C5B8A-00EB-4DAB-A4A7-C1DFE48304D3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C24A81-C16D-4D02-970F-0E8423D6382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28238B-4A95-4647-86E6-BC57EC4EA7A4}"/>
              </a:ext>
            </a:extLst>
          </p:cNvPr>
          <p:cNvCxnSpPr/>
          <p:nvPr/>
        </p:nvCxnSpPr>
        <p:spPr>
          <a:xfrm>
            <a:off x="851864" y="1955746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3867FB5-3B99-48A3-A79F-4B96E12E31F1}"/>
              </a:ext>
            </a:extLst>
          </p:cNvPr>
          <p:cNvCxnSpPr/>
          <p:nvPr/>
        </p:nvCxnSpPr>
        <p:spPr>
          <a:xfrm>
            <a:off x="851864" y="6135984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4718F93-1730-4336-AE82-A4A1A4BFC2D1}"/>
              </a:ext>
            </a:extLst>
          </p:cNvPr>
          <p:cNvCxnSpPr/>
          <p:nvPr/>
        </p:nvCxnSpPr>
        <p:spPr>
          <a:xfrm>
            <a:off x="2783650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560F242-67EE-436A-9070-B456FDF0DA7D}"/>
              </a:ext>
            </a:extLst>
          </p:cNvPr>
          <p:cNvCxnSpPr/>
          <p:nvPr/>
        </p:nvCxnSpPr>
        <p:spPr>
          <a:xfrm>
            <a:off x="5557636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141A4333-2856-4691-B929-8C0FDF551669}"/>
              </a:ext>
            </a:extLst>
          </p:cNvPr>
          <p:cNvSpPr/>
          <p:nvPr/>
        </p:nvSpPr>
        <p:spPr>
          <a:xfrm>
            <a:off x="3814686" y="3684892"/>
            <a:ext cx="749485" cy="423006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22E581C-0ECA-4567-9C19-2E8A65B48666}"/>
              </a:ext>
            </a:extLst>
          </p:cNvPr>
          <p:cNvCxnSpPr>
            <a:stCxn id="62" idx="3"/>
          </p:cNvCxnSpPr>
          <p:nvPr/>
        </p:nvCxnSpPr>
        <p:spPr>
          <a:xfrm flipV="1">
            <a:off x="4564171" y="3895431"/>
            <a:ext cx="993464" cy="9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02D0AB5-9EA9-42C6-85FB-BB8AC2EC484A}"/>
              </a:ext>
            </a:extLst>
          </p:cNvPr>
          <p:cNvCxnSpPr>
            <a:stCxn id="62" idx="1"/>
          </p:cNvCxnSpPr>
          <p:nvPr/>
        </p:nvCxnSpPr>
        <p:spPr>
          <a:xfrm flipH="1" flipV="1">
            <a:off x="2782187" y="3892186"/>
            <a:ext cx="1032499" cy="4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FDA73FB9-F1B7-4050-A1F3-81DF6162F2CD}"/>
              </a:ext>
            </a:extLst>
          </p:cNvPr>
          <p:cNvCxnSpPr/>
          <p:nvPr/>
        </p:nvCxnSpPr>
        <p:spPr>
          <a:xfrm>
            <a:off x="851864" y="1955745"/>
            <a:ext cx="0" cy="1696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3E9E756-ECD5-4359-82C5-9410669C625F}"/>
              </a:ext>
            </a:extLst>
          </p:cNvPr>
          <p:cNvCxnSpPr/>
          <p:nvPr/>
        </p:nvCxnSpPr>
        <p:spPr>
          <a:xfrm>
            <a:off x="705479" y="3645902"/>
            <a:ext cx="3337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EC778E-CCF1-4304-AF14-227597E5AE2D}"/>
              </a:ext>
            </a:extLst>
          </p:cNvPr>
          <p:cNvCxnSpPr/>
          <p:nvPr/>
        </p:nvCxnSpPr>
        <p:spPr>
          <a:xfrm>
            <a:off x="769888" y="3833049"/>
            <a:ext cx="1815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CC9F248-4329-4393-BAFB-32F053B48C21}"/>
              </a:ext>
            </a:extLst>
          </p:cNvPr>
          <p:cNvCxnSpPr/>
          <p:nvPr/>
        </p:nvCxnSpPr>
        <p:spPr>
          <a:xfrm>
            <a:off x="851864" y="3833049"/>
            <a:ext cx="0" cy="23029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64FF82A2-F911-4FDF-98EE-709002ACB4C8}"/>
              </a:ext>
            </a:extLst>
          </p:cNvPr>
          <p:cNvSpPr/>
          <p:nvPr/>
        </p:nvSpPr>
        <p:spPr>
          <a:xfrm rot="5400000">
            <a:off x="9476374" y="3934024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25D12B8-D53E-497C-A1D1-D7C1E9737F6E}"/>
              </a:ext>
            </a:extLst>
          </p:cNvPr>
          <p:cNvCxnSpPr>
            <a:cxnSpLocks/>
          </p:cNvCxnSpPr>
          <p:nvPr/>
        </p:nvCxnSpPr>
        <p:spPr>
          <a:xfrm>
            <a:off x="7903783" y="4109704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C1EDB67-85BD-4B05-8BB9-1A111E11BAE2}"/>
              </a:ext>
            </a:extLst>
          </p:cNvPr>
          <p:cNvCxnSpPr>
            <a:cxnSpLocks/>
          </p:cNvCxnSpPr>
          <p:nvPr/>
        </p:nvCxnSpPr>
        <p:spPr>
          <a:xfrm>
            <a:off x="7903783" y="4350881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E74EB87-8DBB-486A-B37D-6C6CDE35A699}"/>
              </a:ext>
            </a:extLst>
          </p:cNvPr>
          <p:cNvCxnSpPr>
            <a:stCxn id="76" idx="0"/>
          </p:cNvCxnSpPr>
          <p:nvPr/>
        </p:nvCxnSpPr>
        <p:spPr>
          <a:xfrm flipV="1">
            <a:off x="10043602" y="4212732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F8D817C5-1512-475D-AA96-87FCFE281E49}"/>
              </a:ext>
            </a:extLst>
          </p:cNvPr>
          <p:cNvCxnSpPr/>
          <p:nvPr/>
        </p:nvCxnSpPr>
        <p:spPr>
          <a:xfrm>
            <a:off x="10417406" y="4212732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17E8AECC-9028-4D03-BE32-65A2D05322C6}"/>
              </a:ext>
            </a:extLst>
          </p:cNvPr>
          <p:cNvSpPr/>
          <p:nvPr/>
        </p:nvSpPr>
        <p:spPr>
          <a:xfrm>
            <a:off x="10705460" y="4469717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C198C0EA-5355-48BD-BB2A-23133D946446}"/>
              </a:ext>
            </a:extLst>
          </p:cNvPr>
          <p:cNvCxnSpPr>
            <a:stCxn id="84" idx="1"/>
          </p:cNvCxnSpPr>
          <p:nvPr/>
        </p:nvCxnSpPr>
        <p:spPr>
          <a:xfrm flipH="1">
            <a:off x="10417406" y="4571343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66CDBCF-4FD2-4C70-85FC-B24ADCD755BE}"/>
              </a:ext>
            </a:extLst>
          </p:cNvPr>
          <p:cNvCxnSpPr>
            <a:stCxn id="84" idx="3"/>
          </p:cNvCxnSpPr>
          <p:nvPr/>
        </p:nvCxnSpPr>
        <p:spPr>
          <a:xfrm>
            <a:off x="11229241" y="4571343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709AE2F8-C9F0-4A03-BBDB-67D62AAD55F4}"/>
              </a:ext>
            </a:extLst>
          </p:cNvPr>
          <p:cNvSpPr txBox="1"/>
          <p:nvPr/>
        </p:nvSpPr>
        <p:spPr>
          <a:xfrm>
            <a:off x="6898211" y="5831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0F08099-825C-47EB-8D5A-82B0BFA0CD9A}"/>
              </a:ext>
            </a:extLst>
          </p:cNvPr>
          <p:cNvSpPr txBox="1"/>
          <p:nvPr/>
        </p:nvSpPr>
        <p:spPr>
          <a:xfrm>
            <a:off x="9413545" y="3920461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C791A3ED-25A9-4265-B317-C3F5367158E6}"/>
              </a:ext>
            </a:extLst>
          </p:cNvPr>
          <p:cNvSpPr/>
          <p:nvPr/>
        </p:nvSpPr>
        <p:spPr>
          <a:xfrm rot="5400000">
            <a:off x="9102570" y="596667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5741E471-AE91-4B19-8D25-E12C3F197B1B}"/>
              </a:ext>
            </a:extLst>
          </p:cNvPr>
          <p:cNvCxnSpPr>
            <a:stCxn id="97" idx="0"/>
          </p:cNvCxnSpPr>
          <p:nvPr/>
        </p:nvCxnSpPr>
        <p:spPr>
          <a:xfrm flipV="1">
            <a:off x="9669798" y="875375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09B3F868-1A99-4D3C-BD31-7AB228A279F3}"/>
              </a:ext>
            </a:extLst>
          </p:cNvPr>
          <p:cNvCxnSpPr/>
          <p:nvPr/>
        </p:nvCxnSpPr>
        <p:spPr>
          <a:xfrm>
            <a:off x="10043602" y="875375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74BDBB9F-99A5-4391-B9C2-401877FD1D1B}"/>
              </a:ext>
            </a:extLst>
          </p:cNvPr>
          <p:cNvSpPr/>
          <p:nvPr/>
        </p:nvSpPr>
        <p:spPr>
          <a:xfrm>
            <a:off x="10331656" y="1132360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C614E2A-B81F-4FDC-BEE4-04D41134631B}"/>
              </a:ext>
            </a:extLst>
          </p:cNvPr>
          <p:cNvCxnSpPr>
            <a:stCxn id="100" idx="1"/>
          </p:cNvCxnSpPr>
          <p:nvPr/>
        </p:nvCxnSpPr>
        <p:spPr>
          <a:xfrm flipH="1">
            <a:off x="10043602" y="1233986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734DED9C-1BCE-427E-B46D-4E5E8A6CEC95}"/>
              </a:ext>
            </a:extLst>
          </p:cNvPr>
          <p:cNvCxnSpPr>
            <a:stCxn id="100" idx="3"/>
          </p:cNvCxnSpPr>
          <p:nvPr/>
        </p:nvCxnSpPr>
        <p:spPr>
          <a:xfrm>
            <a:off x="10855437" y="1233986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D206B35-E5DC-493E-B55B-CFAAED4F5EC8}"/>
              </a:ext>
            </a:extLst>
          </p:cNvPr>
          <p:cNvSpPr txBox="1"/>
          <p:nvPr/>
        </p:nvSpPr>
        <p:spPr>
          <a:xfrm>
            <a:off x="9039741" y="58310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40D27195-EA8B-4F0B-A9B5-2E1272F12DFD}"/>
              </a:ext>
            </a:extLst>
          </p:cNvPr>
          <p:cNvSpPr/>
          <p:nvPr/>
        </p:nvSpPr>
        <p:spPr>
          <a:xfrm rot="5400000">
            <a:off x="9102570" y="2298739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A2235EA-3057-4028-AD80-46C164714237}"/>
              </a:ext>
            </a:extLst>
          </p:cNvPr>
          <p:cNvCxnSpPr>
            <a:stCxn id="104" idx="0"/>
          </p:cNvCxnSpPr>
          <p:nvPr/>
        </p:nvCxnSpPr>
        <p:spPr>
          <a:xfrm flipV="1">
            <a:off x="9669798" y="2577447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AC2A3D30-A42F-44C2-B1A4-0701C799CB2F}"/>
              </a:ext>
            </a:extLst>
          </p:cNvPr>
          <p:cNvCxnSpPr/>
          <p:nvPr/>
        </p:nvCxnSpPr>
        <p:spPr>
          <a:xfrm>
            <a:off x="10043602" y="2577447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77CEB25B-2A4E-462D-A896-0F6E8BB950BF}"/>
              </a:ext>
            </a:extLst>
          </p:cNvPr>
          <p:cNvSpPr/>
          <p:nvPr/>
        </p:nvSpPr>
        <p:spPr>
          <a:xfrm>
            <a:off x="10331656" y="2834432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74660E77-4E4D-4FCE-A492-86A0DB56AF00}"/>
              </a:ext>
            </a:extLst>
          </p:cNvPr>
          <p:cNvCxnSpPr>
            <a:stCxn id="107" idx="1"/>
          </p:cNvCxnSpPr>
          <p:nvPr/>
        </p:nvCxnSpPr>
        <p:spPr>
          <a:xfrm flipH="1">
            <a:off x="10043602" y="2936058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D63A35B-B48E-4383-B6A0-7A1E5577D5F5}"/>
              </a:ext>
            </a:extLst>
          </p:cNvPr>
          <p:cNvCxnSpPr>
            <a:stCxn id="107" idx="3"/>
          </p:cNvCxnSpPr>
          <p:nvPr/>
        </p:nvCxnSpPr>
        <p:spPr>
          <a:xfrm>
            <a:off x="10855437" y="2936058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2DAEAE2-16EF-4954-8591-398648D5028A}"/>
              </a:ext>
            </a:extLst>
          </p:cNvPr>
          <p:cNvSpPr txBox="1"/>
          <p:nvPr/>
        </p:nvSpPr>
        <p:spPr>
          <a:xfrm>
            <a:off x="9039741" y="2285176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94D4D46-EE37-4C13-94C5-1A35A2056889}"/>
              </a:ext>
            </a:extLst>
          </p:cNvPr>
          <p:cNvCxnSpPr/>
          <p:nvPr/>
        </p:nvCxnSpPr>
        <p:spPr>
          <a:xfrm>
            <a:off x="7546036" y="763479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583A29BA-2DA5-426F-9716-E00082D1E91E}"/>
              </a:ext>
            </a:extLst>
          </p:cNvPr>
          <p:cNvCxnSpPr/>
          <p:nvPr/>
        </p:nvCxnSpPr>
        <p:spPr>
          <a:xfrm>
            <a:off x="7546036" y="1026685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3B1DF77-E71D-4642-A042-341E6471DB9C}"/>
              </a:ext>
            </a:extLst>
          </p:cNvPr>
          <p:cNvCxnSpPr/>
          <p:nvPr/>
        </p:nvCxnSpPr>
        <p:spPr>
          <a:xfrm>
            <a:off x="8646867" y="752207"/>
            <a:ext cx="0" cy="1689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4295400-B07A-44DB-8A50-9AD335CDA92C}"/>
              </a:ext>
            </a:extLst>
          </p:cNvPr>
          <p:cNvCxnSpPr/>
          <p:nvPr/>
        </p:nvCxnSpPr>
        <p:spPr>
          <a:xfrm>
            <a:off x="8637989" y="2441359"/>
            <a:ext cx="4743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E40568B5-5857-454F-AEAA-5B63AA038A15}"/>
              </a:ext>
            </a:extLst>
          </p:cNvPr>
          <p:cNvCxnSpPr/>
          <p:nvPr/>
        </p:nvCxnSpPr>
        <p:spPr>
          <a:xfrm>
            <a:off x="7981041" y="1026685"/>
            <a:ext cx="0" cy="16721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816A75C-EAA5-4A94-8A8F-76E3A4262DB1}"/>
              </a:ext>
            </a:extLst>
          </p:cNvPr>
          <p:cNvCxnSpPr/>
          <p:nvPr/>
        </p:nvCxnSpPr>
        <p:spPr>
          <a:xfrm>
            <a:off x="7963286" y="2681056"/>
            <a:ext cx="1149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66C317D-9B16-49D8-8FE0-41C91B9F36A1}"/>
              </a:ext>
            </a:extLst>
          </p:cNvPr>
          <p:cNvSpPr txBox="1"/>
          <p:nvPr/>
        </p:nvSpPr>
        <p:spPr>
          <a:xfrm>
            <a:off x="7467920" y="404196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</p:spTree>
    <p:extLst>
      <p:ext uri="{BB962C8B-B14F-4D97-AF65-F5344CB8AC3E}">
        <p14:creationId xmlns:p14="http://schemas.microsoft.com/office/powerpoint/2010/main" val="4032013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8674A8-790D-4DF5-961D-5BC1D81E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524404"/>
            <a:ext cx="11567805" cy="5809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A1F7D0-2071-4C46-9B2C-DAE29CA375EC}"/>
              </a:ext>
            </a:extLst>
          </p:cNvPr>
          <p:cNvSpPr txBox="1"/>
          <p:nvPr/>
        </p:nvSpPr>
        <p:spPr>
          <a:xfrm>
            <a:off x="5782465" y="6194737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偏转角度</a:t>
            </a:r>
            <a:r>
              <a:rPr lang="en-US" altLang="zh-CN" sz="2400" dirty="0"/>
              <a:t>/</a:t>
            </a:r>
            <a:r>
              <a:rPr lang="zh-CN" altLang="en-US" sz="2400" dirty="0"/>
              <a:t>度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1AF2B3-83EB-40E7-A721-D11A23D82A60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34D84A-3310-4403-88E7-FC24CB0F2D33}"/>
              </a:ext>
            </a:extLst>
          </p:cNvPr>
          <p:cNvSpPr txBox="1"/>
          <p:nvPr/>
        </p:nvSpPr>
        <p:spPr>
          <a:xfrm>
            <a:off x="3904548" y="67290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二极场在理想轨迹上的分布</a:t>
            </a:r>
          </a:p>
        </p:txBody>
      </p:sp>
    </p:spTree>
    <p:extLst>
      <p:ext uri="{BB962C8B-B14F-4D97-AF65-F5344CB8AC3E}">
        <p14:creationId xmlns:p14="http://schemas.microsoft.com/office/powerpoint/2010/main" val="339599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B98F40-F45F-4D86-8883-F6E78811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261937"/>
            <a:ext cx="8067675" cy="6334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66EF68-AB15-441C-A86D-D403477F484D}"/>
              </a:ext>
            </a:extLst>
          </p:cNvPr>
          <p:cNvSpPr txBox="1"/>
          <p:nvPr/>
        </p:nvSpPr>
        <p:spPr>
          <a:xfrm>
            <a:off x="10129837" y="569168"/>
            <a:ext cx="833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5A5A5"/>
                </a:solidFill>
              </a:rPr>
              <a:t>Layer4</a:t>
            </a:r>
          </a:p>
          <a:p>
            <a:r>
              <a:rPr lang="en-US" altLang="zh-CN" dirty="0">
                <a:solidFill>
                  <a:srgbClr val="3333FF"/>
                </a:solidFill>
              </a:rPr>
              <a:t>Layer3</a:t>
            </a:r>
            <a:endParaRPr lang="zh-CN" altLang="en-US" dirty="0">
              <a:solidFill>
                <a:srgbClr val="3333FF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Layer2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Layer1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38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C2BADF-E409-46CB-BE57-7C36E06A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4818"/>
            <a:ext cx="11887200" cy="6188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25B6C3-EE53-492A-882E-D9E32EF26FFD}"/>
              </a:ext>
            </a:extLst>
          </p:cNvPr>
          <p:cNvSpPr txBox="1"/>
          <p:nvPr/>
        </p:nvSpPr>
        <p:spPr>
          <a:xfrm>
            <a:off x="9097346" y="2808515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相空间</a:t>
            </a:r>
            <a:endParaRPr lang="en-US" altLang="zh-CN" dirty="0"/>
          </a:p>
          <a:p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初始粒子坐标</a:t>
            </a:r>
            <a:endParaRPr lang="en-US" altLang="zh-CN" dirty="0"/>
          </a:p>
          <a:p>
            <a:r>
              <a:rPr lang="zh-CN" altLang="en-US" dirty="0"/>
              <a:t>红色</a:t>
            </a:r>
            <a:r>
              <a:rPr lang="en-US" altLang="zh-CN" dirty="0"/>
              <a:t>-</a:t>
            </a:r>
            <a:r>
              <a:rPr lang="zh-CN" altLang="en-US" dirty="0"/>
              <a:t>终点粒子坐标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7E7CC-D5A1-4B3B-8D84-6B11CF2A8695}"/>
              </a:ext>
            </a:extLst>
          </p:cNvPr>
          <p:cNvSpPr txBox="1"/>
          <p:nvPr/>
        </p:nvSpPr>
        <p:spPr>
          <a:xfrm>
            <a:off x="5784980" y="6338516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918791-3CEF-48BC-B140-3FFB96CD61EF}"/>
              </a:ext>
            </a:extLst>
          </p:cNvPr>
          <p:cNvSpPr txBox="1"/>
          <p:nvPr/>
        </p:nvSpPr>
        <p:spPr>
          <a:xfrm rot="16200000">
            <a:off x="-713792" y="2967135"/>
            <a:ext cx="203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</a:t>
            </a:r>
            <a:r>
              <a:rPr lang="zh-CN" altLang="en-US" dirty="0"/>
              <a:t>‘</a:t>
            </a:r>
            <a:r>
              <a:rPr lang="en-US" altLang="zh-CN" dirty="0"/>
              <a:t>/rad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73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D7DE9F-01CB-4989-ABB9-B3657B5A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5" y="344178"/>
            <a:ext cx="5076825" cy="504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C18344-90DC-422F-B410-39015FCC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87" y="719041"/>
            <a:ext cx="3886200" cy="4972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E192D8-93E5-467D-8E01-464AC543C64F}"/>
              </a:ext>
            </a:extLst>
          </p:cNvPr>
          <p:cNvSpPr/>
          <p:nvPr/>
        </p:nvSpPr>
        <p:spPr>
          <a:xfrm rot="20287730">
            <a:off x="2836506" y="440136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2DFC36-54E1-404A-B678-A4722747CCA9}"/>
              </a:ext>
            </a:extLst>
          </p:cNvPr>
          <p:cNvSpPr/>
          <p:nvPr/>
        </p:nvSpPr>
        <p:spPr>
          <a:xfrm rot="20287730">
            <a:off x="8344678" y="492699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594958-766B-481E-A6CE-F2F18AD7E32E}"/>
              </a:ext>
            </a:extLst>
          </p:cNvPr>
          <p:cNvSpPr txBox="1"/>
          <p:nvPr/>
        </p:nvSpPr>
        <p:spPr>
          <a:xfrm>
            <a:off x="4990452" y="320506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AG-CCT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EE67E-9F86-4E98-8531-AE30AE6DA397}"/>
              </a:ext>
            </a:extLst>
          </p:cNvPr>
          <p:cNvSpPr txBox="1"/>
          <p:nvPr/>
        </p:nvSpPr>
        <p:spPr>
          <a:xfrm>
            <a:off x="4367845" y="15951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理想轨道</a:t>
            </a:r>
            <a:r>
              <a:rPr lang="en-US" altLang="zh-CN" dirty="0"/>
              <a:t>=</a:t>
            </a:r>
            <a:r>
              <a:rPr lang="zh-CN" altLang="en-US" dirty="0"/>
              <a:t>弯曲段</a:t>
            </a:r>
            <a:r>
              <a:rPr lang="en-US" altLang="zh-CN" dirty="0"/>
              <a:t>+</a:t>
            </a:r>
            <a:r>
              <a:rPr lang="zh-CN" altLang="en-US" dirty="0"/>
              <a:t>前后直线段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118DBC-A900-47FC-A327-ACD470B52E18}"/>
              </a:ext>
            </a:extLst>
          </p:cNvPr>
          <p:cNvCxnSpPr/>
          <p:nvPr/>
        </p:nvCxnSpPr>
        <p:spPr>
          <a:xfrm flipH="1">
            <a:off x="3937518" y="602597"/>
            <a:ext cx="1557238" cy="88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137FE15-B50B-4CDE-AB49-A9534377F5BB}"/>
              </a:ext>
            </a:extLst>
          </p:cNvPr>
          <p:cNvCxnSpPr/>
          <p:nvPr/>
        </p:nvCxnSpPr>
        <p:spPr>
          <a:xfrm>
            <a:off x="6649998" y="602597"/>
            <a:ext cx="1159724" cy="58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422DCBA-375A-4DAD-93F7-18ECDFBE2370}"/>
              </a:ext>
            </a:extLst>
          </p:cNvPr>
          <p:cNvSpPr/>
          <p:nvPr/>
        </p:nvSpPr>
        <p:spPr>
          <a:xfrm rot="20070629">
            <a:off x="895000" y="532138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CE6FA5-AA40-4D94-BF7B-74635750D6EC}"/>
              </a:ext>
            </a:extLst>
          </p:cNvPr>
          <p:cNvSpPr txBox="1"/>
          <p:nvPr/>
        </p:nvSpPr>
        <p:spPr>
          <a:xfrm>
            <a:off x="1418253" y="56910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束流方向</a:t>
            </a:r>
          </a:p>
        </p:txBody>
      </p:sp>
    </p:spTree>
    <p:extLst>
      <p:ext uri="{BB962C8B-B14F-4D97-AF65-F5344CB8AC3E}">
        <p14:creationId xmlns:p14="http://schemas.microsoft.com/office/powerpoint/2010/main" val="351662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29E413-01AB-44B6-988B-A6BC5B0A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90525"/>
            <a:ext cx="11544300" cy="6076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250158-AFE7-487A-93A4-DC7E0583EEE9}"/>
              </a:ext>
            </a:extLst>
          </p:cNvPr>
          <p:cNvSpPr txBox="1"/>
          <p:nvPr/>
        </p:nvSpPr>
        <p:spPr>
          <a:xfrm>
            <a:off x="569167" y="1035698"/>
            <a:ext cx="297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 </a:t>
            </a:r>
            <a:r>
              <a:rPr lang="en-US" altLang="zh-CN" dirty="0"/>
              <a:t>R = 1.00m</a:t>
            </a:r>
          </a:p>
          <a:p>
            <a:r>
              <a:rPr lang="zh-CN" altLang="en-US" dirty="0"/>
              <a:t>红</a:t>
            </a:r>
            <a:r>
              <a:rPr lang="en-US" altLang="zh-CN" dirty="0"/>
              <a:t>-CCT</a:t>
            </a:r>
            <a:r>
              <a:rPr lang="zh-CN" altLang="en-US" dirty="0"/>
              <a:t>轴线 </a:t>
            </a:r>
            <a:r>
              <a:rPr lang="en-US" altLang="zh-CN" dirty="0"/>
              <a:t>R = 1.002504m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相差</a:t>
            </a:r>
            <a:r>
              <a:rPr lang="en-US" altLang="zh-CN" dirty="0"/>
              <a:t> = 2.504mm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E10A68-8C48-4C90-9B48-082099C49492}"/>
              </a:ext>
            </a:extLst>
          </p:cNvPr>
          <p:cNvSpPr/>
          <p:nvPr/>
        </p:nvSpPr>
        <p:spPr>
          <a:xfrm rot="20287730">
            <a:off x="6376234" y="551209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143F34-11E3-4AE3-A300-CCE181632E6E}"/>
              </a:ext>
            </a:extLst>
          </p:cNvPr>
          <p:cNvSpPr/>
          <p:nvPr/>
        </p:nvSpPr>
        <p:spPr>
          <a:xfrm rot="20287730">
            <a:off x="9124251" y="452076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0515B8-49C3-4BFE-8CDB-0A5BAFFDEC2F}"/>
              </a:ext>
            </a:extLst>
          </p:cNvPr>
          <p:cNvSpPr/>
          <p:nvPr/>
        </p:nvSpPr>
        <p:spPr>
          <a:xfrm rot="20287730">
            <a:off x="8979477" y="3919948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6A841-C7B8-49F3-A255-A45498F063A0}"/>
              </a:ext>
            </a:extLst>
          </p:cNvPr>
          <p:cNvSpPr/>
          <p:nvPr/>
        </p:nvSpPr>
        <p:spPr>
          <a:xfrm rot="2542651">
            <a:off x="-12486" y="5288940"/>
            <a:ext cx="261755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112256-6253-4BD3-8D67-7997AB476E2A}"/>
              </a:ext>
            </a:extLst>
          </p:cNvPr>
          <p:cNvSpPr/>
          <p:nvPr/>
        </p:nvSpPr>
        <p:spPr>
          <a:xfrm rot="20287730">
            <a:off x="-1922120" y="590262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CB1E44-E642-4444-AF38-5D0751FE3D29}"/>
              </a:ext>
            </a:extLst>
          </p:cNvPr>
          <p:cNvSpPr/>
          <p:nvPr/>
        </p:nvSpPr>
        <p:spPr>
          <a:xfrm rot="12301819">
            <a:off x="1662932" y="653231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17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38EF23-26DF-4C51-B97D-D105AA31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7" y="835478"/>
            <a:ext cx="4686300" cy="453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5A5FAB-BDEC-4298-BE4E-758354DA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77" y="288860"/>
            <a:ext cx="6943725" cy="5981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339EC6-4899-42BC-AFAC-A7FEBD71C78F}"/>
              </a:ext>
            </a:extLst>
          </p:cNvPr>
          <p:cNvSpPr/>
          <p:nvPr/>
        </p:nvSpPr>
        <p:spPr>
          <a:xfrm rot="20287730">
            <a:off x="2457062" y="467662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E56D1-47A2-477B-B52C-C9E24FCBCFD8}"/>
              </a:ext>
            </a:extLst>
          </p:cNvPr>
          <p:cNvSpPr/>
          <p:nvPr/>
        </p:nvSpPr>
        <p:spPr>
          <a:xfrm rot="20287730">
            <a:off x="7607560" y="5393525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E534F0-8D52-4A81-AC03-B45D197104A2}"/>
              </a:ext>
            </a:extLst>
          </p:cNvPr>
          <p:cNvSpPr/>
          <p:nvPr/>
        </p:nvSpPr>
        <p:spPr>
          <a:xfrm rot="20287730">
            <a:off x="9194080" y="4924660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EA0AD5-9367-4A9C-837C-DB3BBFCDACCA}"/>
              </a:ext>
            </a:extLst>
          </p:cNvPr>
          <p:cNvSpPr txBox="1"/>
          <p:nvPr/>
        </p:nvSpPr>
        <p:spPr>
          <a:xfrm>
            <a:off x="1483567" y="466531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</a:t>
            </a:r>
            <a:endParaRPr lang="en-US" altLang="zh-CN" dirty="0"/>
          </a:p>
          <a:p>
            <a:r>
              <a:rPr lang="zh-CN" altLang="en-US" dirty="0"/>
              <a:t>红虚线</a:t>
            </a:r>
            <a:r>
              <a:rPr lang="en-US" altLang="zh-CN" dirty="0"/>
              <a:t>-</a:t>
            </a:r>
            <a:r>
              <a:rPr lang="zh-CN" altLang="en-US" dirty="0"/>
              <a:t>参考粒子运动轨迹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E5F453-54C3-4C2F-A230-89506E3098F2}"/>
              </a:ext>
            </a:extLst>
          </p:cNvPr>
          <p:cNvSpPr txBox="1"/>
          <p:nvPr/>
        </p:nvSpPr>
        <p:spPr>
          <a:xfrm>
            <a:off x="9288813" y="326182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仅水平方向分散的束流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x=3.5mm x’=7.5mrad</a:t>
            </a:r>
          </a:p>
          <a:p>
            <a:r>
              <a:rPr lang="en-US" altLang="zh-CN" dirty="0"/>
              <a:t>y=y’=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8D9BAE7-0100-4A51-8E12-4AEE9650FA19}"/>
              </a:ext>
            </a:extLst>
          </p:cNvPr>
          <p:cNvSpPr/>
          <p:nvPr/>
        </p:nvSpPr>
        <p:spPr>
          <a:xfrm rot="20532435">
            <a:off x="532172" y="496577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F0C0E1D-AFF1-4E9C-AB11-68001946357C}"/>
              </a:ext>
            </a:extLst>
          </p:cNvPr>
          <p:cNvSpPr/>
          <p:nvPr/>
        </p:nvSpPr>
        <p:spPr>
          <a:xfrm rot="20070629">
            <a:off x="6364838" y="6286174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6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5BA09B-58A2-4FFA-8E85-4E37A856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19" y="637300"/>
            <a:ext cx="5172075" cy="5210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8BD068-E47F-4D30-ABBE-51797F9FF95C}"/>
              </a:ext>
            </a:extLst>
          </p:cNvPr>
          <p:cNvSpPr/>
          <p:nvPr/>
        </p:nvSpPr>
        <p:spPr>
          <a:xfrm rot="20287730">
            <a:off x="3968622" y="502963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1DE957-1ED2-4495-9D32-FB02385B57BD}"/>
              </a:ext>
            </a:extLst>
          </p:cNvPr>
          <p:cNvSpPr txBox="1"/>
          <p:nvPr/>
        </p:nvSpPr>
        <p:spPr>
          <a:xfrm>
            <a:off x="4676380" y="299087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仅垂直方向分散的束流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y=3.5mm y’=7.5mrad</a:t>
            </a:r>
          </a:p>
          <a:p>
            <a:r>
              <a:rPr lang="en-US" altLang="zh-CN" dirty="0"/>
              <a:t>x=x’=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9ECB06B-DD9B-4855-B260-A0C3380FF5AD}"/>
              </a:ext>
            </a:extLst>
          </p:cNvPr>
          <p:cNvSpPr/>
          <p:nvPr/>
        </p:nvSpPr>
        <p:spPr>
          <a:xfrm rot="20070629">
            <a:off x="2282040" y="5892686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28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41A2E-8C79-4BCF-8D74-899EED2B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666750"/>
            <a:ext cx="7639050" cy="5524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2BD41A-5D57-4A83-9AA8-00C10AB4EA46}"/>
              </a:ext>
            </a:extLst>
          </p:cNvPr>
          <p:cNvSpPr txBox="1"/>
          <p:nvPr/>
        </p:nvSpPr>
        <p:spPr>
          <a:xfrm>
            <a:off x="5812909" y="628883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905B1F-7ABF-4ABE-B35C-B8584D21218B}"/>
              </a:ext>
            </a:extLst>
          </p:cNvPr>
          <p:cNvSpPr txBox="1"/>
          <p:nvPr/>
        </p:nvSpPr>
        <p:spPr>
          <a:xfrm rot="16200000">
            <a:off x="1561260" y="303167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x’/rad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AF944D-962C-45A0-A75E-DAB77A045259}"/>
              </a:ext>
            </a:extLst>
          </p:cNvPr>
          <p:cNvSpPr txBox="1"/>
          <p:nvPr/>
        </p:nvSpPr>
        <p:spPr>
          <a:xfrm>
            <a:off x="4086635" y="297418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束流由</a:t>
            </a:r>
            <a:r>
              <a:rPr lang="en-US" altLang="zh-CN" dirty="0"/>
              <a:t>12</a:t>
            </a:r>
            <a:r>
              <a:rPr lang="zh-CN" altLang="en-US" dirty="0"/>
              <a:t>个均匀分布于相椭圆上的粒子组成</a:t>
            </a:r>
          </a:p>
        </p:txBody>
      </p:sp>
    </p:spTree>
    <p:extLst>
      <p:ext uri="{BB962C8B-B14F-4D97-AF65-F5344CB8AC3E}">
        <p14:creationId xmlns:p14="http://schemas.microsoft.com/office/powerpoint/2010/main" val="388706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95378EB-47B5-401F-A9AF-06DE86A2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97" y="377117"/>
            <a:ext cx="5153025" cy="5924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67F76E-9663-4D68-A9BA-0C2D4B026352}"/>
              </a:ext>
            </a:extLst>
          </p:cNvPr>
          <p:cNvSpPr txBox="1"/>
          <p:nvPr/>
        </p:nvSpPr>
        <p:spPr>
          <a:xfrm>
            <a:off x="3181739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F6851-F4ED-42DC-92B1-10AD82ACA835}"/>
              </a:ext>
            </a:extLst>
          </p:cNvPr>
          <p:cNvSpPr txBox="1"/>
          <p:nvPr/>
        </p:nvSpPr>
        <p:spPr>
          <a:xfrm>
            <a:off x="6459894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BCFF0B-8639-445B-935B-729A76CE9A8E}"/>
              </a:ext>
            </a:extLst>
          </p:cNvPr>
          <p:cNvSpPr txBox="1"/>
          <p:nvPr/>
        </p:nvSpPr>
        <p:spPr>
          <a:xfrm>
            <a:off x="4413653" y="45176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67.5 AG-CCT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887259-751C-4B18-B671-4CA7CE9D31E6}"/>
              </a:ext>
            </a:extLst>
          </p:cNvPr>
          <p:cNvSpPr txBox="1"/>
          <p:nvPr/>
        </p:nvSpPr>
        <p:spPr>
          <a:xfrm>
            <a:off x="1129004" y="2929812"/>
            <a:ext cx="1619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初始束流</a:t>
            </a:r>
            <a:endParaRPr lang="en-US" altLang="zh-CN" dirty="0"/>
          </a:p>
          <a:p>
            <a:r>
              <a:rPr lang="en-US" altLang="zh-CN" dirty="0"/>
              <a:t>x=y=3.5mm</a:t>
            </a:r>
          </a:p>
          <a:p>
            <a:r>
              <a:rPr lang="en-US" altLang="zh-CN" dirty="0"/>
              <a:t>x’=y’=7.5mrad</a:t>
            </a:r>
          </a:p>
          <a:p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335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3D6FBE-68FE-4C77-BB6B-05F9C65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2" y="564335"/>
            <a:ext cx="11668217" cy="5961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822DD8-67FF-41A6-874F-CB8529F4B8EB}"/>
              </a:ext>
            </a:extLst>
          </p:cNvPr>
          <p:cNvSpPr txBox="1"/>
          <p:nvPr/>
        </p:nvSpPr>
        <p:spPr>
          <a:xfrm>
            <a:off x="5816115" y="635956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D9A14C-06FD-4C3E-ADCC-49037FA52455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52B516-76AF-4C4D-B229-91466F5B360E}"/>
              </a:ext>
            </a:extLst>
          </p:cNvPr>
          <p:cNvSpPr txBox="1"/>
          <p:nvPr/>
        </p:nvSpPr>
        <p:spPr>
          <a:xfrm>
            <a:off x="4444906" y="101407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-AGCCT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5E0EA4-413B-4635-942C-0F10C8FAD085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7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270A6E-81B7-48A5-8E9F-0BA4413C67A1}"/>
              </a:ext>
            </a:extLst>
          </p:cNvPr>
          <p:cNvGrpSpPr/>
          <p:nvPr/>
        </p:nvGrpSpPr>
        <p:grpSpPr>
          <a:xfrm>
            <a:off x="10538541" y="1641785"/>
            <a:ext cx="275203" cy="1177460"/>
            <a:chOff x="1491449" y="523782"/>
            <a:chExt cx="417250" cy="1340529"/>
          </a:xfrm>
        </p:grpSpPr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1C43296B-2E96-4D5D-84F5-6430C0656BF7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C65B884-E0F9-4205-9429-64F1EBE5FE6A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656751-3B83-45DC-A8EB-55906A0E7D54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3F2E880-7EF0-44A1-BF8D-FBF08254858A}"/>
              </a:ext>
            </a:extLst>
          </p:cNvPr>
          <p:cNvGrpSpPr/>
          <p:nvPr/>
        </p:nvGrpSpPr>
        <p:grpSpPr>
          <a:xfrm rot="10800000">
            <a:off x="11631974" y="1641785"/>
            <a:ext cx="275203" cy="1177460"/>
            <a:chOff x="1491449" y="523782"/>
            <a:chExt cx="417250" cy="1340529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6C741332-4D76-4EB7-9A18-C69936F4348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30B331C-02AE-4813-9CFE-C6918EB41ACC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EAF8836-BB6A-4FC8-8D64-E6EF999773A7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D85E4F7-E19F-49F3-8040-5685FD9462E9}"/>
              </a:ext>
            </a:extLst>
          </p:cNvPr>
          <p:cNvCxnSpPr/>
          <p:nvPr/>
        </p:nvCxnSpPr>
        <p:spPr>
          <a:xfrm>
            <a:off x="10676142" y="164178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FD600-7517-4788-81E2-FACE5A9E8711}"/>
              </a:ext>
            </a:extLst>
          </p:cNvPr>
          <p:cNvCxnSpPr/>
          <p:nvPr/>
        </p:nvCxnSpPr>
        <p:spPr>
          <a:xfrm>
            <a:off x="10676142" y="281924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188752-EDF1-48B6-9C2A-6880B2D23849}"/>
              </a:ext>
            </a:extLst>
          </p:cNvPr>
          <p:cNvCxnSpPr/>
          <p:nvPr/>
        </p:nvCxnSpPr>
        <p:spPr>
          <a:xfrm>
            <a:off x="11221394" y="2819245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534F7AE-EB0E-43B7-9CBE-757EF8DDD771}"/>
              </a:ext>
            </a:extLst>
          </p:cNvPr>
          <p:cNvCxnSpPr/>
          <p:nvPr/>
        </p:nvCxnSpPr>
        <p:spPr>
          <a:xfrm>
            <a:off x="11052700" y="3302494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7507D2E-CC2E-4045-8FE2-E9787EBA7243}"/>
              </a:ext>
            </a:extLst>
          </p:cNvPr>
          <p:cNvCxnSpPr/>
          <p:nvPr/>
        </p:nvCxnSpPr>
        <p:spPr>
          <a:xfrm>
            <a:off x="11058617" y="3392750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47AD622-8AEB-42E4-97F7-BACE5DB43AF2}"/>
              </a:ext>
            </a:extLst>
          </p:cNvPr>
          <p:cNvCxnSpPr/>
          <p:nvPr/>
        </p:nvCxnSpPr>
        <p:spPr>
          <a:xfrm>
            <a:off x="11216936" y="3392750"/>
            <a:ext cx="0" cy="1494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78F87AE-280A-41BD-8139-AD84E0D54666}"/>
              </a:ext>
            </a:extLst>
          </p:cNvPr>
          <p:cNvCxnSpPr/>
          <p:nvPr/>
        </p:nvCxnSpPr>
        <p:spPr>
          <a:xfrm>
            <a:off x="11216936" y="346747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C8DE00F-A864-4461-BFE6-DEE37BECC501}"/>
              </a:ext>
            </a:extLst>
          </p:cNvPr>
          <p:cNvCxnSpPr/>
          <p:nvPr/>
        </p:nvCxnSpPr>
        <p:spPr>
          <a:xfrm>
            <a:off x="11132599" y="3542191"/>
            <a:ext cx="150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9F806A-9634-4364-B74E-E5C814D6C712}"/>
              </a:ext>
            </a:extLst>
          </p:cNvPr>
          <p:cNvCxnSpPr/>
          <p:nvPr/>
        </p:nvCxnSpPr>
        <p:spPr>
          <a:xfrm>
            <a:off x="9534618" y="248575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D5DC53E-4D33-4B60-B3DB-D9B91D712A73}"/>
              </a:ext>
            </a:extLst>
          </p:cNvPr>
          <p:cNvCxnSpPr/>
          <p:nvPr/>
        </p:nvCxnSpPr>
        <p:spPr>
          <a:xfrm flipH="1">
            <a:off x="9534618" y="1641785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11FD01-BF9A-4793-AB28-7E57F8993AD9}"/>
              </a:ext>
            </a:extLst>
          </p:cNvPr>
          <p:cNvCxnSpPr/>
          <p:nvPr/>
        </p:nvCxnSpPr>
        <p:spPr>
          <a:xfrm>
            <a:off x="9534618" y="559294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81C3BEA-0F20-46DF-B536-BB1316C1EC9B}"/>
              </a:ext>
            </a:extLst>
          </p:cNvPr>
          <p:cNvCxnSpPr/>
          <p:nvPr/>
        </p:nvCxnSpPr>
        <p:spPr>
          <a:xfrm>
            <a:off x="8495931" y="1212252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7CCE469D-CD12-4DE5-90E5-A111925620B7}"/>
              </a:ext>
            </a:extLst>
          </p:cNvPr>
          <p:cNvSpPr/>
          <p:nvPr/>
        </p:nvSpPr>
        <p:spPr>
          <a:xfrm>
            <a:off x="7821228" y="1109709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5DF68DC-1890-4368-B8DB-AD590B29B51B}"/>
              </a:ext>
            </a:extLst>
          </p:cNvPr>
          <p:cNvCxnSpPr>
            <a:endCxn id="46" idx="23"/>
          </p:cNvCxnSpPr>
          <p:nvPr/>
        </p:nvCxnSpPr>
        <p:spPr>
          <a:xfrm>
            <a:off x="6803999" y="1212252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CE56409-A457-4450-A453-99D768250F84}"/>
              </a:ext>
            </a:extLst>
          </p:cNvPr>
          <p:cNvGrpSpPr/>
          <p:nvPr/>
        </p:nvGrpSpPr>
        <p:grpSpPr>
          <a:xfrm>
            <a:off x="4618614" y="4457488"/>
            <a:ext cx="275203" cy="1177460"/>
            <a:chOff x="1491449" y="523782"/>
            <a:chExt cx="417250" cy="1340529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EA1FD799-DF2A-459D-982D-67405C916C6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5DBA47F-2193-4A44-8FA8-5D8BBFC49E51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5850ABF-E491-4F7F-A0EA-AAE9273618FB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29D9505-6605-46E7-AE33-36EF60486BB0}"/>
              </a:ext>
            </a:extLst>
          </p:cNvPr>
          <p:cNvGrpSpPr/>
          <p:nvPr/>
        </p:nvGrpSpPr>
        <p:grpSpPr>
          <a:xfrm rot="10800000">
            <a:off x="5712047" y="4457488"/>
            <a:ext cx="275203" cy="1177460"/>
            <a:chOff x="1491449" y="523782"/>
            <a:chExt cx="417250" cy="1340529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FB0165B7-197B-4AF4-8E22-E124F058FD52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B00E3BD-B4EC-4343-BB6F-08A592797389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DD0B68E-779D-4FD8-AF85-105938B4F845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6B5BADE-4C75-467A-BB58-8F9FCD429B39}"/>
              </a:ext>
            </a:extLst>
          </p:cNvPr>
          <p:cNvCxnSpPr/>
          <p:nvPr/>
        </p:nvCxnSpPr>
        <p:spPr>
          <a:xfrm>
            <a:off x="4756215" y="445748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A444A1E-BBAE-43BC-9AD2-44E44991D74D}"/>
              </a:ext>
            </a:extLst>
          </p:cNvPr>
          <p:cNvCxnSpPr/>
          <p:nvPr/>
        </p:nvCxnSpPr>
        <p:spPr>
          <a:xfrm>
            <a:off x="4756215" y="563494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82D6542-D5FF-4CE4-91EC-DD45B9334FA9}"/>
              </a:ext>
            </a:extLst>
          </p:cNvPr>
          <p:cNvCxnSpPr/>
          <p:nvPr/>
        </p:nvCxnSpPr>
        <p:spPr>
          <a:xfrm>
            <a:off x="5301467" y="5634948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64ED36A-30D5-4A92-AC98-14AE5052356F}"/>
              </a:ext>
            </a:extLst>
          </p:cNvPr>
          <p:cNvCxnSpPr/>
          <p:nvPr/>
        </p:nvCxnSpPr>
        <p:spPr>
          <a:xfrm>
            <a:off x="5297009" y="6283173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C5ACBAF-677A-4E98-A776-D74BA514386E}"/>
              </a:ext>
            </a:extLst>
          </p:cNvPr>
          <p:cNvCxnSpPr/>
          <p:nvPr/>
        </p:nvCxnSpPr>
        <p:spPr>
          <a:xfrm>
            <a:off x="4147352" y="2167632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747CCE3-26A1-491B-A3E0-1ECF8EDA544E}"/>
              </a:ext>
            </a:extLst>
          </p:cNvPr>
          <p:cNvCxnSpPr/>
          <p:nvPr/>
        </p:nvCxnSpPr>
        <p:spPr>
          <a:xfrm flipH="1">
            <a:off x="4147352" y="3560842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D290FCF-EFCB-4659-9089-0CA198E69E32}"/>
              </a:ext>
            </a:extLst>
          </p:cNvPr>
          <p:cNvCxnSpPr/>
          <p:nvPr/>
        </p:nvCxnSpPr>
        <p:spPr>
          <a:xfrm>
            <a:off x="4147352" y="2478351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504659E-6F98-45C5-9645-97816095B66D}"/>
              </a:ext>
            </a:extLst>
          </p:cNvPr>
          <p:cNvCxnSpPr/>
          <p:nvPr/>
        </p:nvCxnSpPr>
        <p:spPr>
          <a:xfrm>
            <a:off x="3108665" y="3131309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D498365E-3075-43AA-B979-C9DA52793963}"/>
              </a:ext>
            </a:extLst>
          </p:cNvPr>
          <p:cNvSpPr/>
          <p:nvPr/>
        </p:nvSpPr>
        <p:spPr>
          <a:xfrm>
            <a:off x="2433962" y="3028766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8E0D446-937F-4597-9D7B-2F99057E705E}"/>
              </a:ext>
            </a:extLst>
          </p:cNvPr>
          <p:cNvCxnSpPr>
            <a:endCxn id="69" idx="23"/>
          </p:cNvCxnSpPr>
          <p:nvPr/>
        </p:nvCxnSpPr>
        <p:spPr>
          <a:xfrm>
            <a:off x="1416733" y="3131309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83D7104-E6FB-4DE9-94BD-DCE3F4D7E6F5}"/>
              </a:ext>
            </a:extLst>
          </p:cNvPr>
          <p:cNvCxnSpPr/>
          <p:nvPr/>
        </p:nvCxnSpPr>
        <p:spPr>
          <a:xfrm>
            <a:off x="5129078" y="6109319"/>
            <a:ext cx="3573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46CEBBB-DF55-441A-A141-E8C428CCD7AB}"/>
              </a:ext>
            </a:extLst>
          </p:cNvPr>
          <p:cNvCxnSpPr/>
          <p:nvPr/>
        </p:nvCxnSpPr>
        <p:spPr>
          <a:xfrm>
            <a:off x="5288876" y="3560842"/>
            <a:ext cx="0" cy="425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4257FA9-DD25-4439-A8A3-9C507C268E34}"/>
              </a:ext>
            </a:extLst>
          </p:cNvPr>
          <p:cNvCxnSpPr/>
          <p:nvPr/>
        </p:nvCxnSpPr>
        <p:spPr>
          <a:xfrm>
            <a:off x="5288876" y="4094987"/>
            <a:ext cx="0" cy="362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115A54F-DF47-446F-800B-1EA5C30EE07D}"/>
              </a:ext>
            </a:extLst>
          </p:cNvPr>
          <p:cNvSpPr/>
          <p:nvPr/>
        </p:nvSpPr>
        <p:spPr>
          <a:xfrm>
            <a:off x="5157649" y="3986074"/>
            <a:ext cx="284386" cy="124287"/>
          </a:xfrm>
          <a:custGeom>
            <a:avLst/>
            <a:gdLst>
              <a:gd name="connsiteX0" fmla="*/ 133442 w 284386"/>
              <a:gd name="connsiteY0" fmla="*/ 0 h 124287"/>
              <a:gd name="connsiteX1" fmla="*/ 35788 w 284386"/>
              <a:gd name="connsiteY1" fmla="*/ 17755 h 124287"/>
              <a:gd name="connsiteX2" fmla="*/ 9155 w 284386"/>
              <a:gd name="connsiteY2" fmla="*/ 44388 h 124287"/>
              <a:gd name="connsiteX3" fmla="*/ 277 w 284386"/>
              <a:gd name="connsiteY3" fmla="*/ 71021 h 124287"/>
              <a:gd name="connsiteX4" fmla="*/ 53543 w 284386"/>
              <a:gd name="connsiteY4" fmla="*/ 97654 h 124287"/>
              <a:gd name="connsiteX5" fmla="*/ 275485 w 284386"/>
              <a:gd name="connsiteY5" fmla="*/ 53266 h 124287"/>
              <a:gd name="connsiteX6" fmla="*/ 257730 w 284386"/>
              <a:gd name="connsiteY6" fmla="*/ 26633 h 124287"/>
              <a:gd name="connsiteX7" fmla="*/ 160075 w 284386"/>
              <a:gd name="connsiteY7" fmla="*/ 53266 h 124287"/>
              <a:gd name="connsiteX8" fmla="*/ 142320 w 284386"/>
              <a:gd name="connsiteY8" fmla="*/ 79899 h 124287"/>
              <a:gd name="connsiteX9" fmla="*/ 142320 w 284386"/>
              <a:gd name="connsiteY9" fmla="*/ 124287 h 1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386" h="124287">
                <a:moveTo>
                  <a:pt x="133442" y="0"/>
                </a:moveTo>
                <a:cubicBezTo>
                  <a:pt x="130427" y="377"/>
                  <a:pt x="54738" y="5122"/>
                  <a:pt x="35788" y="17755"/>
                </a:cubicBezTo>
                <a:cubicBezTo>
                  <a:pt x="25342" y="24719"/>
                  <a:pt x="18033" y="35510"/>
                  <a:pt x="9155" y="44388"/>
                </a:cubicBezTo>
                <a:cubicBezTo>
                  <a:pt x="6196" y="53266"/>
                  <a:pt x="-1558" y="61845"/>
                  <a:pt x="277" y="71021"/>
                </a:cubicBezTo>
                <a:cubicBezTo>
                  <a:pt x="4443" y="91848"/>
                  <a:pt x="42300" y="94843"/>
                  <a:pt x="53543" y="97654"/>
                </a:cubicBezTo>
                <a:cubicBezTo>
                  <a:pt x="174381" y="93006"/>
                  <a:pt x="322398" y="162729"/>
                  <a:pt x="275485" y="53266"/>
                </a:cubicBezTo>
                <a:cubicBezTo>
                  <a:pt x="271282" y="43459"/>
                  <a:pt x="263648" y="35511"/>
                  <a:pt x="257730" y="26633"/>
                </a:cubicBezTo>
                <a:cubicBezTo>
                  <a:pt x="215715" y="31884"/>
                  <a:pt x="188852" y="24489"/>
                  <a:pt x="160075" y="53266"/>
                </a:cubicBezTo>
                <a:cubicBezTo>
                  <a:pt x="152531" y="60811"/>
                  <a:pt x="144908" y="69548"/>
                  <a:pt x="142320" y="79899"/>
                </a:cubicBezTo>
                <a:cubicBezTo>
                  <a:pt x="138731" y="94253"/>
                  <a:pt x="142320" y="109491"/>
                  <a:pt x="142320" y="12428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40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2526DD-B4F2-4497-B0D5-D6CA90CA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" y="563072"/>
            <a:ext cx="11774750" cy="60543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D56E88-CAE2-494B-BA96-4FA001C2A5DB}"/>
              </a:ext>
            </a:extLst>
          </p:cNvPr>
          <p:cNvSpPr txBox="1"/>
          <p:nvPr/>
        </p:nvSpPr>
        <p:spPr>
          <a:xfrm>
            <a:off x="5816115" y="6359561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</a:t>
            </a:r>
            <a:r>
              <a:rPr lang="en-US" altLang="zh-CN" dirty="0"/>
              <a:t>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CA5EA-478B-45A5-83ED-BEE76377074C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46D6E5-9B29-4A78-9675-A02F74DBAF59}"/>
              </a:ext>
            </a:extLst>
          </p:cNvPr>
          <p:cNvSpPr txBox="1"/>
          <p:nvPr/>
        </p:nvSpPr>
        <p:spPr>
          <a:xfrm>
            <a:off x="4444906" y="101407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56991-851B-4DCF-A632-CACC306F892C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024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0BA335-EDDC-499D-B9FA-AD8B94DB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0" y="461640"/>
            <a:ext cx="11872156" cy="6048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465D53-0BE7-4233-B305-E26F079421DB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r16/m-1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DDB09-5BFE-4E69-9410-958CA1350741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44C2F2-7846-4395-A2C7-52FAB5846668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2854761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8BEB1E-4D56-4617-A164-CF527E81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3" y="291452"/>
            <a:ext cx="11818467" cy="62750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D8F798-CECD-463E-AB41-EE7E48AAAD75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r26/m-1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016FAB-563C-4E88-A9E6-3CF9D4BA8A95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25654-FE4D-4976-AFCC-62A7B3A36E05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102687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B78A4B-399E-4EFF-89B8-C4F7B3CECD7A}"/>
              </a:ext>
            </a:extLst>
          </p:cNvPr>
          <p:cNvGrpSpPr/>
          <p:nvPr/>
        </p:nvGrpSpPr>
        <p:grpSpPr>
          <a:xfrm>
            <a:off x="1581071" y="393752"/>
            <a:ext cx="9677296" cy="6738445"/>
            <a:chOff x="2371134" y="1084668"/>
            <a:chExt cx="3525169" cy="2454628"/>
          </a:xfrm>
        </p:grpSpPr>
        <p:sp>
          <p:nvSpPr>
            <p:cNvPr id="4" name="不完整圆 3">
              <a:extLst>
                <a:ext uri="{FF2B5EF4-FFF2-40B4-BE49-F238E27FC236}">
                  <a16:creationId xmlns:a16="http://schemas.microsoft.com/office/drawing/2014/main" id="{C6664C68-362D-4AB7-938B-33DF3B70851B}"/>
                </a:ext>
              </a:extLst>
            </p:cNvPr>
            <p:cNvSpPr/>
            <p:nvPr/>
          </p:nvSpPr>
          <p:spPr>
            <a:xfrm>
              <a:off x="3251557" y="1404216"/>
              <a:ext cx="2135080" cy="2135080"/>
            </a:xfrm>
            <a:prstGeom prst="pie">
              <a:avLst>
                <a:gd name="adj1" fmla="val 17831879"/>
                <a:gd name="adj2" fmla="val 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不完整圆 6">
              <a:extLst>
                <a:ext uri="{FF2B5EF4-FFF2-40B4-BE49-F238E27FC236}">
                  <a16:creationId xmlns:a16="http://schemas.microsoft.com/office/drawing/2014/main" id="{C5045D0B-A21C-4EF0-A231-8FB8D248066D}"/>
                </a:ext>
              </a:extLst>
            </p:cNvPr>
            <p:cNvSpPr/>
            <p:nvPr/>
          </p:nvSpPr>
          <p:spPr>
            <a:xfrm rot="20451291">
              <a:off x="2917983" y="1256737"/>
              <a:ext cx="2135080" cy="2135080"/>
            </a:xfrm>
            <a:prstGeom prst="pie">
              <a:avLst>
                <a:gd name="adj1" fmla="val 15248641"/>
                <a:gd name="adj2" fmla="val 189838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E0707F-CD58-4832-A0D9-A41C49CC8575}"/>
                </a:ext>
              </a:extLst>
            </p:cNvPr>
            <p:cNvCxnSpPr>
              <a:cxnSpLocks/>
            </p:cNvCxnSpPr>
            <p:nvPr/>
          </p:nvCxnSpPr>
          <p:spPr>
            <a:xfrm>
              <a:off x="3903542" y="1084668"/>
              <a:ext cx="1992761" cy="980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3BDFCEB-EB57-4047-A224-43873D465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134" y="1447276"/>
              <a:ext cx="1002687" cy="649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4996FD-E6C6-492E-B34F-3C8EDE9BDE21}"/>
                </a:ext>
              </a:extLst>
            </p:cNvPr>
            <p:cNvCxnSpPr>
              <a:stCxn id="4" idx="0"/>
            </p:cNvCxnSpPr>
            <p:nvPr/>
          </p:nvCxnSpPr>
          <p:spPr>
            <a:xfrm flipH="1">
              <a:off x="5381583" y="2471756"/>
              <a:ext cx="5055" cy="822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2292B5F-296C-4D05-B8D7-2AE2829C0315}"/>
              </a:ext>
            </a:extLst>
          </p:cNvPr>
          <p:cNvSpPr txBox="1"/>
          <p:nvPr/>
        </p:nvSpPr>
        <p:spPr>
          <a:xfrm>
            <a:off x="6586003" y="41689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2FC338-4702-4AC5-BDE8-CA4875D0405E}"/>
              </a:ext>
            </a:extLst>
          </p:cNvPr>
          <p:cNvSpPr txBox="1"/>
          <p:nvPr/>
        </p:nvSpPr>
        <p:spPr>
          <a:xfrm>
            <a:off x="9735880" y="40723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73D45-8C89-4EBF-87AB-57C951252663}"/>
              </a:ext>
            </a:extLst>
          </p:cNvPr>
          <p:cNvSpPr txBox="1"/>
          <p:nvPr/>
        </p:nvSpPr>
        <p:spPr>
          <a:xfrm>
            <a:off x="7575032" y="1277101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B25DD2-26D9-4716-BC8A-D4F5CAD5E4B3}"/>
              </a:ext>
            </a:extLst>
          </p:cNvPr>
          <p:cNvSpPr txBox="1"/>
          <p:nvPr/>
        </p:nvSpPr>
        <p:spPr>
          <a:xfrm>
            <a:off x="8193991" y="12383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cosa,sina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56B7D0-0EF7-431D-8C5B-BD6EAF81AF91}"/>
              </a:ext>
            </a:extLst>
          </p:cNvPr>
          <p:cNvSpPr txBox="1"/>
          <p:nvPr/>
        </p:nvSpPr>
        <p:spPr>
          <a:xfrm>
            <a:off x="626029" y="393752"/>
            <a:ext cx="888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a=67.5</a:t>
            </a:r>
          </a:p>
          <a:p>
            <a:r>
              <a:rPr lang="en-US" altLang="zh-CN" dirty="0"/>
              <a:t>b=45</a:t>
            </a:r>
          </a:p>
          <a:p>
            <a:r>
              <a:rPr lang="en-US" altLang="zh-CN" dirty="0"/>
              <a:t>r=0.3</a:t>
            </a:r>
          </a:p>
          <a:p>
            <a:r>
              <a:rPr lang="en-US" altLang="zh-CN" dirty="0"/>
              <a:t>d=1.77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DA9A25-D29F-4B56-820F-D196BE34D6CC}"/>
              </a:ext>
            </a:extLst>
          </p:cNvPr>
          <p:cNvSpPr txBox="1"/>
          <p:nvPr/>
        </p:nvSpPr>
        <p:spPr>
          <a:xfrm>
            <a:off x="7337521" y="78864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cosa-rsina,sina+rcosa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1F7D4E-6F19-4BF4-B10D-BF8EED4A1E5A}"/>
              </a:ext>
            </a:extLst>
          </p:cNvPr>
          <p:cNvSpPr txBox="1"/>
          <p:nvPr/>
        </p:nvSpPr>
        <p:spPr>
          <a:xfrm>
            <a:off x="5054418" y="370298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rsina</a:t>
            </a:r>
            <a:r>
              <a:rPr lang="en-US" altLang="zh-CN" dirty="0"/>
              <a:t>, </a:t>
            </a:r>
            <a:r>
              <a:rPr lang="en-US" altLang="zh-CN" dirty="0" err="1"/>
              <a:t>rcosa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147D4B-43B8-4CFD-876D-68B6A6B99CA3}"/>
              </a:ext>
            </a:extLst>
          </p:cNvPr>
          <p:cNvSpPr txBox="1"/>
          <p:nvPr/>
        </p:nvSpPr>
        <p:spPr>
          <a:xfrm>
            <a:off x="3023446" y="608888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cos2a-rsina,sin2a+rcosa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7BABB4-79B6-43F6-B859-0AAD060B8F6B}"/>
              </a:ext>
            </a:extLst>
          </p:cNvPr>
          <p:cNvSpPr txBox="1"/>
          <p:nvPr/>
        </p:nvSpPr>
        <p:spPr>
          <a:xfrm>
            <a:off x="9732273" y="62422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1,-1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62D3A5-E46C-4FF4-AE17-B26EEF69F4A2}"/>
              </a:ext>
            </a:extLst>
          </p:cNvPr>
          <p:cNvSpPr txBox="1"/>
          <p:nvPr/>
        </p:nvSpPr>
        <p:spPr>
          <a:xfrm>
            <a:off x="601837" y="324433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cos2a-rsina-dsinb,sin2a+rcosa-dcosb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B3C0907-039A-42AC-AC52-34F6BA5D9157}"/>
              </a:ext>
            </a:extLst>
          </p:cNvPr>
          <p:cNvSpPr/>
          <p:nvPr/>
        </p:nvSpPr>
        <p:spPr>
          <a:xfrm rot="19456816">
            <a:off x="1108605" y="2645010"/>
            <a:ext cx="745706" cy="35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31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EA458A-0C89-4E05-8F77-DF198E4F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" y="438569"/>
            <a:ext cx="11969061" cy="59808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752BC5-B481-4487-89CB-D1AAFBF83EE3}"/>
              </a:ext>
            </a:extLst>
          </p:cNvPr>
          <p:cNvSpPr txBox="1"/>
          <p:nvPr/>
        </p:nvSpPr>
        <p:spPr>
          <a:xfrm rot="16200000">
            <a:off x="-18668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B0926D-C21A-4B79-8182-5E522139BECF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169D93-48D7-4195-8455-1A6E885E67B4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F3B00C0-A3B8-46CF-9FD0-96056088FD4F}"/>
              </a:ext>
            </a:extLst>
          </p:cNvPr>
          <p:cNvCxnSpPr/>
          <p:nvPr/>
        </p:nvCxnSpPr>
        <p:spPr>
          <a:xfrm flipV="1">
            <a:off x="10490886" y="1112108"/>
            <a:ext cx="815546" cy="1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40F424-BDBD-40FA-B654-3B8559694365}"/>
              </a:ext>
            </a:extLst>
          </p:cNvPr>
          <p:cNvSpPr txBox="1"/>
          <p:nvPr/>
        </p:nvSpPr>
        <p:spPr>
          <a:xfrm>
            <a:off x="9124878" y="2325565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5.238210045928409E-4 T</a:t>
            </a:r>
          </a:p>
          <a:p>
            <a:r>
              <a:rPr lang="en-US" altLang="zh-CN" dirty="0"/>
              <a:t>5.238 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780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1FF5AE-9B6C-4F17-8D38-E1F71636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4" y="368362"/>
            <a:ext cx="11766155" cy="62361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01BFB-0B34-408B-BEBB-905C232F52F6}"/>
              </a:ext>
            </a:extLst>
          </p:cNvPr>
          <p:cNvSpPr txBox="1"/>
          <p:nvPr/>
        </p:nvSpPr>
        <p:spPr>
          <a:xfrm rot="16200000">
            <a:off x="-2318" y="30375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G/Tm-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3730F6-BCB8-48FB-8F98-E558E52860A1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5F1FC4-DAA8-430A-BAD2-9A666E84FFDC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34968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B1AA9C-6FCD-49AB-8A6E-F10EEB4E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01" y="108379"/>
            <a:ext cx="8189955" cy="63640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B9B8EB-B18D-48E7-9159-F6CB4D744F77}"/>
              </a:ext>
            </a:extLst>
          </p:cNvPr>
          <p:cNvSpPr txBox="1"/>
          <p:nvPr/>
        </p:nvSpPr>
        <p:spPr>
          <a:xfrm rot="16200000">
            <a:off x="1251571" y="3059574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65FA4-BA34-4051-B4D3-599859A26A11}"/>
              </a:ext>
            </a:extLst>
          </p:cNvPr>
          <p:cNvSpPr txBox="1"/>
          <p:nvPr/>
        </p:nvSpPr>
        <p:spPr>
          <a:xfrm>
            <a:off x="5617343" y="624160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F80BDB-E257-4D1D-906B-E4C9BDFA1AA7}"/>
              </a:ext>
            </a:extLst>
          </p:cNvPr>
          <p:cNvSpPr txBox="1"/>
          <p:nvPr/>
        </p:nvSpPr>
        <p:spPr>
          <a:xfrm>
            <a:off x="10153650" y="124777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760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E40E82-5377-424B-B54E-F6C39623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36" y="230289"/>
            <a:ext cx="8277225" cy="6120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A0EA66-C5E8-4D40-B837-620CC8831C66}"/>
              </a:ext>
            </a:extLst>
          </p:cNvPr>
          <p:cNvSpPr txBox="1"/>
          <p:nvPr/>
        </p:nvSpPr>
        <p:spPr>
          <a:xfrm rot="16200000">
            <a:off x="1340215" y="2954799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F28224-C742-49E6-8E31-0D475F1DB18F}"/>
              </a:ext>
            </a:extLst>
          </p:cNvPr>
          <p:cNvSpPr txBox="1"/>
          <p:nvPr/>
        </p:nvSpPr>
        <p:spPr>
          <a:xfrm>
            <a:off x="5617343" y="611969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06E070-CB11-4B72-9AF5-67E033AAA07F}"/>
              </a:ext>
            </a:extLst>
          </p:cNvPr>
          <p:cNvSpPr txBox="1"/>
          <p:nvPr/>
        </p:nvSpPr>
        <p:spPr>
          <a:xfrm>
            <a:off x="9772650" y="666750"/>
            <a:ext cx="10534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54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/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−12.519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−8.340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−19.9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−13.36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−3.72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−1.985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−1.78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−1.67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−2.013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/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0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.75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5.6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/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97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/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/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66.9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114.2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29.2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49.8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842A160B-CA58-41D4-80BC-22C12026E99A}"/>
              </a:ext>
            </a:extLst>
          </p:cNvPr>
          <p:cNvSpPr/>
          <p:nvPr/>
        </p:nvSpPr>
        <p:spPr>
          <a:xfrm>
            <a:off x="2385134" y="581490"/>
            <a:ext cx="7421732" cy="19175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A0CC04-C72C-43B6-AB43-48AF39C1993F}"/>
              </a:ext>
            </a:extLst>
          </p:cNvPr>
          <p:cNvSpPr/>
          <p:nvPr/>
        </p:nvSpPr>
        <p:spPr>
          <a:xfrm>
            <a:off x="692458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0B44BD-B67B-4AB4-8D4E-8CA5A0166E85}"/>
              </a:ext>
            </a:extLst>
          </p:cNvPr>
          <p:cNvSpPr/>
          <p:nvPr/>
        </p:nvSpPr>
        <p:spPr>
          <a:xfrm>
            <a:off x="6936419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C5E723-6F82-4D5C-8CD7-4E406E7D012A}"/>
              </a:ext>
            </a:extLst>
          </p:cNvPr>
          <p:cNvGrpSpPr/>
          <p:nvPr/>
        </p:nvGrpSpPr>
        <p:grpSpPr>
          <a:xfrm>
            <a:off x="2965141" y="488274"/>
            <a:ext cx="772358" cy="772357"/>
            <a:chOff x="2867487" y="2503503"/>
            <a:chExt cx="772358" cy="772357"/>
          </a:xfrm>
        </p:grpSpPr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3120D25-C7DE-4492-81C6-E83F39815C00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十字 4">
              <a:extLst>
                <a:ext uri="{FF2B5EF4-FFF2-40B4-BE49-F238E27FC236}">
                  <a16:creationId xmlns:a16="http://schemas.microsoft.com/office/drawing/2014/main" id="{60CDEFA5-7F5F-407F-B2AB-57D387B3A009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61C6F1-5A6E-4FB2-94A5-1878465A61A0}"/>
              </a:ext>
            </a:extLst>
          </p:cNvPr>
          <p:cNvGrpSpPr/>
          <p:nvPr/>
        </p:nvGrpSpPr>
        <p:grpSpPr>
          <a:xfrm>
            <a:off x="2965141" y="1726710"/>
            <a:ext cx="772358" cy="772357"/>
            <a:chOff x="2867487" y="2503503"/>
            <a:chExt cx="772358" cy="772357"/>
          </a:xfrm>
        </p:grpSpPr>
        <p:sp>
          <p:nvSpPr>
            <p:cNvPr id="11" name="立方体 10">
              <a:extLst>
                <a:ext uri="{FF2B5EF4-FFF2-40B4-BE49-F238E27FC236}">
                  <a16:creationId xmlns:a16="http://schemas.microsoft.com/office/drawing/2014/main" id="{74A2D695-8393-4250-BF2D-76826AC15C02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十字 11">
              <a:extLst>
                <a:ext uri="{FF2B5EF4-FFF2-40B4-BE49-F238E27FC236}">
                  <a16:creationId xmlns:a16="http://schemas.microsoft.com/office/drawing/2014/main" id="{747111A8-F27C-4216-BB76-FE2BF8404D5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828E4AC-3890-43C7-BD1D-9F951E42935E}"/>
              </a:ext>
            </a:extLst>
          </p:cNvPr>
          <p:cNvGrpSpPr/>
          <p:nvPr/>
        </p:nvGrpSpPr>
        <p:grpSpPr>
          <a:xfrm>
            <a:off x="5505634" y="2010798"/>
            <a:ext cx="772358" cy="772357"/>
            <a:chOff x="2867487" y="2503503"/>
            <a:chExt cx="772358" cy="772357"/>
          </a:xfrm>
        </p:grpSpPr>
        <p:sp>
          <p:nvSpPr>
            <p:cNvPr id="14" name="立方体 13">
              <a:extLst>
                <a:ext uri="{FF2B5EF4-FFF2-40B4-BE49-F238E27FC236}">
                  <a16:creationId xmlns:a16="http://schemas.microsoft.com/office/drawing/2014/main" id="{A94A0C87-F575-47CC-BB71-D37C57E0676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十字 14">
              <a:extLst>
                <a:ext uri="{FF2B5EF4-FFF2-40B4-BE49-F238E27FC236}">
                  <a16:creationId xmlns:a16="http://schemas.microsoft.com/office/drawing/2014/main" id="{9AA66316-39D4-4706-BBFC-C56738CB6B2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082568-BED3-4322-A17A-3A2F55C14CB1}"/>
              </a:ext>
            </a:extLst>
          </p:cNvPr>
          <p:cNvGrpSpPr/>
          <p:nvPr/>
        </p:nvGrpSpPr>
        <p:grpSpPr>
          <a:xfrm>
            <a:off x="7556376" y="1908707"/>
            <a:ext cx="772358" cy="772357"/>
            <a:chOff x="2867487" y="2503503"/>
            <a:chExt cx="772358" cy="772357"/>
          </a:xfrm>
        </p:grpSpPr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1263645E-74B6-4123-8D4D-72684083F336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十字 17">
              <a:extLst>
                <a:ext uri="{FF2B5EF4-FFF2-40B4-BE49-F238E27FC236}">
                  <a16:creationId xmlns:a16="http://schemas.microsoft.com/office/drawing/2014/main" id="{DDB3210C-195A-40C4-AD77-9E1D9C007802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6BE4B7-FB72-4087-BEF0-977FC8DCE6EB}"/>
              </a:ext>
            </a:extLst>
          </p:cNvPr>
          <p:cNvGrpSpPr/>
          <p:nvPr/>
        </p:nvGrpSpPr>
        <p:grpSpPr>
          <a:xfrm>
            <a:off x="9176551" y="767921"/>
            <a:ext cx="772358" cy="772357"/>
            <a:chOff x="2867487" y="2503503"/>
            <a:chExt cx="772358" cy="772357"/>
          </a:xfrm>
        </p:grpSpPr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681AFF8D-74DC-430B-BB11-6C709B9DB75B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十字 20">
              <a:extLst>
                <a:ext uri="{FF2B5EF4-FFF2-40B4-BE49-F238E27FC236}">
                  <a16:creationId xmlns:a16="http://schemas.microsoft.com/office/drawing/2014/main" id="{DB994149-5409-4A01-8237-F9538597FF6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F0DE1C-6395-4D69-AF00-12511ED3AFE1}"/>
              </a:ext>
            </a:extLst>
          </p:cNvPr>
          <p:cNvGrpSpPr/>
          <p:nvPr/>
        </p:nvGrpSpPr>
        <p:grpSpPr>
          <a:xfrm>
            <a:off x="5613645" y="135396"/>
            <a:ext cx="772358" cy="772357"/>
            <a:chOff x="2867487" y="2503503"/>
            <a:chExt cx="772358" cy="772357"/>
          </a:xfrm>
        </p:grpSpPr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B9AA2C9A-95CC-46B1-815A-9DD968180FC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十字 23">
              <a:extLst>
                <a:ext uri="{FF2B5EF4-FFF2-40B4-BE49-F238E27FC236}">
                  <a16:creationId xmlns:a16="http://schemas.microsoft.com/office/drawing/2014/main" id="{5AD343F9-A365-4A2A-869B-8EFAFD244EE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2A69EE-FE7A-4612-947D-5C6650AB3FF0}"/>
              </a:ext>
            </a:extLst>
          </p:cNvPr>
          <p:cNvGrpSpPr/>
          <p:nvPr/>
        </p:nvGrpSpPr>
        <p:grpSpPr>
          <a:xfrm>
            <a:off x="1940507" y="2685507"/>
            <a:ext cx="772358" cy="772357"/>
            <a:chOff x="2867487" y="2503503"/>
            <a:chExt cx="772358" cy="772357"/>
          </a:xfrm>
        </p:grpSpPr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9CEFD4E3-693A-4F08-A6C4-7795BB4B440C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十字 26">
              <a:extLst>
                <a:ext uri="{FF2B5EF4-FFF2-40B4-BE49-F238E27FC236}">
                  <a16:creationId xmlns:a16="http://schemas.microsoft.com/office/drawing/2014/main" id="{BA549DDA-6DAB-4F59-8187-EA009E70A485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D04CDE-EA71-4F03-A558-06384FB6EA6B}"/>
              </a:ext>
            </a:extLst>
          </p:cNvPr>
          <p:cNvGrpSpPr/>
          <p:nvPr/>
        </p:nvGrpSpPr>
        <p:grpSpPr>
          <a:xfrm>
            <a:off x="2485747" y="3806299"/>
            <a:ext cx="772358" cy="772357"/>
            <a:chOff x="2867487" y="2503503"/>
            <a:chExt cx="772358" cy="772357"/>
          </a:xfrm>
        </p:grpSpPr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690745B0-084B-492E-9099-CA19CCEFD3A5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箭头: 十字 29">
              <a:extLst>
                <a:ext uri="{FF2B5EF4-FFF2-40B4-BE49-F238E27FC236}">
                  <a16:creationId xmlns:a16="http://schemas.microsoft.com/office/drawing/2014/main" id="{41618B0C-9686-497F-B403-21539ACD98CA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9D7DE1-18C3-4168-8CE1-37C5D712F4C4}"/>
              </a:ext>
            </a:extLst>
          </p:cNvPr>
          <p:cNvGrpSpPr/>
          <p:nvPr/>
        </p:nvGrpSpPr>
        <p:grpSpPr>
          <a:xfrm>
            <a:off x="9176551" y="2742459"/>
            <a:ext cx="772358" cy="772357"/>
            <a:chOff x="2867487" y="2503503"/>
            <a:chExt cx="772358" cy="772357"/>
          </a:xfrm>
        </p:grpSpPr>
        <p:sp>
          <p:nvSpPr>
            <p:cNvPr id="32" name="立方体 31">
              <a:extLst>
                <a:ext uri="{FF2B5EF4-FFF2-40B4-BE49-F238E27FC236}">
                  <a16:creationId xmlns:a16="http://schemas.microsoft.com/office/drawing/2014/main" id="{245F8449-95A0-43CA-86E9-C19E54506107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十字 32">
              <a:extLst>
                <a:ext uri="{FF2B5EF4-FFF2-40B4-BE49-F238E27FC236}">
                  <a16:creationId xmlns:a16="http://schemas.microsoft.com/office/drawing/2014/main" id="{8CCEAFD0-26F1-4A3A-8E12-4852C34C0B80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D4EAEE4-FAD2-448E-9F2A-8B8A8288E950}"/>
              </a:ext>
            </a:extLst>
          </p:cNvPr>
          <p:cNvGrpSpPr/>
          <p:nvPr/>
        </p:nvGrpSpPr>
        <p:grpSpPr>
          <a:xfrm>
            <a:off x="8231818" y="3735281"/>
            <a:ext cx="772358" cy="772357"/>
            <a:chOff x="2867487" y="2503503"/>
            <a:chExt cx="772358" cy="772357"/>
          </a:xfrm>
        </p:grpSpPr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6BCA2481-455B-4E0B-A14F-C79EE2523D7D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十字 35">
              <a:extLst>
                <a:ext uri="{FF2B5EF4-FFF2-40B4-BE49-F238E27FC236}">
                  <a16:creationId xmlns:a16="http://schemas.microsoft.com/office/drawing/2014/main" id="{3E7F9082-2998-45CA-BE2E-A2E6283D7B0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B854D9B-C1BE-4AAA-954D-9816132F65B8}"/>
              </a:ext>
            </a:extLst>
          </p:cNvPr>
          <p:cNvGrpSpPr/>
          <p:nvPr/>
        </p:nvGrpSpPr>
        <p:grpSpPr>
          <a:xfrm>
            <a:off x="3781887" y="5115020"/>
            <a:ext cx="772358" cy="772357"/>
            <a:chOff x="2867487" y="2503503"/>
            <a:chExt cx="772358" cy="772357"/>
          </a:xfrm>
        </p:grpSpPr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8317F69B-22D3-4982-9BF6-9038D0EB3AA3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十字 38">
              <a:extLst>
                <a:ext uri="{FF2B5EF4-FFF2-40B4-BE49-F238E27FC236}">
                  <a16:creationId xmlns:a16="http://schemas.microsoft.com/office/drawing/2014/main" id="{60BEC53C-DD8C-418D-A664-0E25AFAFBBED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3AC8D21-2216-422D-8AB2-1CF37D26B16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423231" y="2428049"/>
            <a:ext cx="541910" cy="25745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1BF5F1F-49D3-4EB6-84FA-F57D3DDAD71E}"/>
              </a:ext>
            </a:extLst>
          </p:cNvPr>
          <p:cNvCxnSpPr/>
          <p:nvPr/>
        </p:nvCxnSpPr>
        <p:spPr>
          <a:xfrm>
            <a:off x="8328734" y="2610046"/>
            <a:ext cx="744245" cy="2485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709E699-69F8-40BD-B923-C449A46FA2FD}"/>
              </a:ext>
            </a:extLst>
          </p:cNvPr>
          <p:cNvCxnSpPr/>
          <p:nvPr/>
        </p:nvCxnSpPr>
        <p:spPr>
          <a:xfrm>
            <a:off x="3178206" y="4578656"/>
            <a:ext cx="603681" cy="5363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5D36770-19A5-45DC-A60D-65624DCF4969}"/>
              </a:ext>
            </a:extLst>
          </p:cNvPr>
          <p:cNvCxnSpPr/>
          <p:nvPr/>
        </p:nvCxnSpPr>
        <p:spPr>
          <a:xfrm flipH="1">
            <a:off x="2712865" y="5887377"/>
            <a:ext cx="1069022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CED851F-FF59-447C-B6E3-4DB77BE1F639}"/>
              </a:ext>
            </a:extLst>
          </p:cNvPr>
          <p:cNvCxnSpPr/>
          <p:nvPr/>
        </p:nvCxnSpPr>
        <p:spPr>
          <a:xfrm>
            <a:off x="4403324" y="5887377"/>
            <a:ext cx="772358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8BF2D00-60B4-4AE5-AF86-5F5B8AF00BB0}"/>
              </a:ext>
            </a:extLst>
          </p:cNvPr>
          <p:cNvCxnSpPr/>
          <p:nvPr/>
        </p:nvCxnSpPr>
        <p:spPr>
          <a:xfrm>
            <a:off x="4106660" y="6001305"/>
            <a:ext cx="0" cy="3551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7B47667-0E22-4634-9D2B-0C82D7CB471D}"/>
              </a:ext>
            </a:extLst>
          </p:cNvPr>
          <p:cNvSpPr txBox="1"/>
          <p:nvPr/>
        </p:nvSpPr>
        <p:spPr>
          <a:xfrm>
            <a:off x="1620491" y="627651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用户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55" name="箭头: 左右 54">
            <a:extLst>
              <a:ext uri="{FF2B5EF4-FFF2-40B4-BE49-F238E27FC236}">
                <a16:creationId xmlns:a16="http://schemas.microsoft.com/office/drawing/2014/main" id="{E4EC597C-A13B-43E0-9171-4758630596AB}"/>
              </a:ext>
            </a:extLst>
          </p:cNvPr>
          <p:cNvSpPr/>
          <p:nvPr/>
        </p:nvSpPr>
        <p:spPr>
          <a:xfrm>
            <a:off x="1270429" y="756074"/>
            <a:ext cx="1473693" cy="20937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F50C61-E76F-4E51-976C-2EACCDF19C55}"/>
              </a:ext>
            </a:extLst>
          </p:cNvPr>
          <p:cNvSpPr txBox="1"/>
          <p:nvPr/>
        </p:nvSpPr>
        <p:spPr>
          <a:xfrm>
            <a:off x="107058" y="187948"/>
            <a:ext cx="1214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城市宽带出口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4103199-9D1D-42F4-A477-6F807CC9BDDE}"/>
              </a:ext>
            </a:extLst>
          </p:cNvPr>
          <p:cNvSpPr txBox="1"/>
          <p:nvPr/>
        </p:nvSpPr>
        <p:spPr>
          <a:xfrm>
            <a:off x="9428331" y="10245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核心交换层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9A9D489-EB78-4FB7-B3C4-934D5E96FFAC}"/>
              </a:ext>
            </a:extLst>
          </p:cNvPr>
          <p:cNvSpPr txBox="1"/>
          <p:nvPr/>
        </p:nvSpPr>
        <p:spPr>
          <a:xfrm>
            <a:off x="5072863" y="346154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汇聚层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D646E70-4A1E-4EB6-A44A-E84AB5935206}"/>
              </a:ext>
            </a:extLst>
          </p:cNvPr>
          <p:cNvSpPr txBox="1"/>
          <p:nvPr/>
        </p:nvSpPr>
        <p:spPr>
          <a:xfrm>
            <a:off x="4942647" y="507388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接口层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2D98974-B0D0-4657-9ACC-D497243845EA}"/>
              </a:ext>
            </a:extLst>
          </p:cNvPr>
          <p:cNvSpPr txBox="1"/>
          <p:nvPr/>
        </p:nvSpPr>
        <p:spPr>
          <a:xfrm>
            <a:off x="8522825" y="554633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宽带城域网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509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92E0E-64A0-4C07-8292-49C9028B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180"/>
            <a:ext cx="12192000" cy="62056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DA9FE3-55CA-40B7-956E-CEB4D47703C6}"/>
              </a:ext>
            </a:extLst>
          </p:cNvPr>
          <p:cNvSpPr txBox="1"/>
          <p:nvPr/>
        </p:nvSpPr>
        <p:spPr>
          <a:xfrm>
            <a:off x="3016898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0.77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8465FD-460C-49C2-8F7B-5EF549741247}"/>
              </a:ext>
            </a:extLst>
          </p:cNvPr>
          <p:cNvSpPr txBox="1"/>
          <p:nvPr/>
        </p:nvSpPr>
        <p:spPr>
          <a:xfrm>
            <a:off x="3398734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0.84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C5FAF7-1223-4A37-9330-F6F5D8901C31}"/>
              </a:ext>
            </a:extLst>
          </p:cNvPr>
          <p:cNvSpPr txBox="1"/>
          <p:nvPr/>
        </p:nvSpPr>
        <p:spPr>
          <a:xfrm>
            <a:off x="3207816" y="5905633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16DAD-8AE1-4D9B-A307-7C3F0AE2C29B}"/>
              </a:ext>
            </a:extLst>
          </p:cNvPr>
          <p:cNvSpPr txBox="1"/>
          <p:nvPr/>
        </p:nvSpPr>
        <p:spPr>
          <a:xfrm>
            <a:off x="2684106" y="673234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0.60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24B832-CEA7-42BA-B589-E8D791405498}"/>
              </a:ext>
            </a:extLst>
          </p:cNvPr>
          <p:cNvSpPr txBox="1"/>
          <p:nvPr/>
        </p:nvSpPr>
        <p:spPr>
          <a:xfrm>
            <a:off x="2065175" y="305254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0.45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921EBD-234D-47CA-B2B2-E8A0B6E18D98}"/>
              </a:ext>
            </a:extLst>
          </p:cNvPr>
          <p:cNvSpPr txBox="1"/>
          <p:nvPr/>
        </p:nvSpPr>
        <p:spPr>
          <a:xfrm>
            <a:off x="36855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0.99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4FC2B7-0DE1-4A41-9CD7-A4F06E1ABE14}"/>
              </a:ext>
            </a:extLst>
          </p:cNvPr>
          <p:cNvSpPr txBox="1"/>
          <p:nvPr/>
        </p:nvSpPr>
        <p:spPr>
          <a:xfrm>
            <a:off x="4496160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1.26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B4D483-60A8-41F5-85E7-7FCDA95B8F76}"/>
              </a:ext>
            </a:extLst>
          </p:cNvPr>
          <p:cNvSpPr txBox="1"/>
          <p:nvPr/>
        </p:nvSpPr>
        <p:spPr>
          <a:xfrm>
            <a:off x="4743061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1.42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F5B2E-1085-4B2C-AF12-C82BD7992CD6}"/>
              </a:ext>
            </a:extLst>
          </p:cNvPr>
          <p:cNvSpPr txBox="1"/>
          <p:nvPr/>
        </p:nvSpPr>
        <p:spPr>
          <a:xfrm>
            <a:off x="5222032" y="571189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1.49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59E95F-3FA6-4924-85BC-5F7CDE7C0C9B}"/>
              </a:ext>
            </a:extLst>
          </p:cNvPr>
          <p:cNvSpPr txBox="1"/>
          <p:nvPr/>
        </p:nvSpPr>
        <p:spPr>
          <a:xfrm>
            <a:off x="5458407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1.65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E5AE25-7534-4CB8-9E2C-BA2A62E17F18}"/>
              </a:ext>
            </a:extLst>
          </p:cNvPr>
          <p:cNvSpPr txBox="1"/>
          <p:nvPr/>
        </p:nvSpPr>
        <p:spPr>
          <a:xfrm>
            <a:off x="667055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2.08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3EBF23-F28C-495B-A991-964AEAEA43B5}"/>
              </a:ext>
            </a:extLst>
          </p:cNvPr>
          <p:cNvSpPr txBox="1"/>
          <p:nvPr/>
        </p:nvSpPr>
        <p:spPr>
          <a:xfrm>
            <a:off x="6854412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2.25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D15F84-A1D8-426C-867A-2A4BEAB61F3E}"/>
              </a:ext>
            </a:extLst>
          </p:cNvPr>
          <p:cNvSpPr txBox="1"/>
          <p:nvPr/>
        </p:nvSpPr>
        <p:spPr>
          <a:xfrm>
            <a:off x="7410244" y="5712642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2.32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8ED2B1-8099-41C4-80F7-14F936380C4D}"/>
              </a:ext>
            </a:extLst>
          </p:cNvPr>
          <p:cNvSpPr txBox="1"/>
          <p:nvPr/>
        </p:nvSpPr>
        <p:spPr>
          <a:xfrm>
            <a:off x="774273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2.47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1AFE9A-84A3-4240-9221-1160AC9C25D7}"/>
              </a:ext>
            </a:extLst>
          </p:cNvPr>
          <p:cNvSpPr txBox="1"/>
          <p:nvPr/>
        </p:nvSpPr>
        <p:spPr>
          <a:xfrm>
            <a:off x="4067428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B8E4A7-A668-4E6D-AF95-04EC41359A22}"/>
              </a:ext>
            </a:extLst>
          </p:cNvPr>
          <p:cNvSpPr txBox="1"/>
          <p:nvPr/>
        </p:nvSpPr>
        <p:spPr>
          <a:xfrm>
            <a:off x="4928805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287957-9870-4C0A-9091-2F9E075AD8ED}"/>
              </a:ext>
            </a:extLst>
          </p:cNvPr>
          <p:cNvSpPr txBox="1"/>
          <p:nvPr/>
        </p:nvSpPr>
        <p:spPr>
          <a:xfrm>
            <a:off x="7123590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ED1362-19F0-4EC2-9593-583B41E73818}"/>
              </a:ext>
            </a:extLst>
          </p:cNvPr>
          <p:cNvSpPr txBox="1"/>
          <p:nvPr/>
        </p:nvSpPr>
        <p:spPr>
          <a:xfrm>
            <a:off x="8892011" y="590203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674771-26D5-402D-870A-BDDC045C6D1C}"/>
              </a:ext>
            </a:extLst>
          </p:cNvPr>
          <p:cNvSpPr txBox="1"/>
          <p:nvPr/>
        </p:nvSpPr>
        <p:spPr>
          <a:xfrm>
            <a:off x="8001836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222A49-8F9B-40B8-A731-8D2B2644C330}"/>
              </a:ext>
            </a:extLst>
          </p:cNvPr>
          <p:cNvSpPr txBox="1"/>
          <p:nvPr/>
        </p:nvSpPr>
        <p:spPr>
          <a:xfrm>
            <a:off x="843308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2.74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CC9615-A01D-4EEF-8106-DB823B4C82B4}"/>
              </a:ext>
            </a:extLst>
          </p:cNvPr>
          <p:cNvSpPr txBox="1"/>
          <p:nvPr/>
        </p:nvSpPr>
        <p:spPr>
          <a:xfrm>
            <a:off x="8602350" y="5672018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2.90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31CCA9-1EEB-4118-B1F3-A4D2DDA163CE}"/>
              </a:ext>
            </a:extLst>
          </p:cNvPr>
          <p:cNvSpPr txBox="1"/>
          <p:nvPr/>
        </p:nvSpPr>
        <p:spPr>
          <a:xfrm>
            <a:off x="9205069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2.97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EDA538-9C77-4064-A22D-BB2958B90466}"/>
              </a:ext>
            </a:extLst>
          </p:cNvPr>
          <p:cNvSpPr txBox="1"/>
          <p:nvPr/>
        </p:nvSpPr>
        <p:spPr>
          <a:xfrm>
            <a:off x="94581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3.13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1B68E3-DFC9-4CFB-A470-72819AA704DF}"/>
              </a:ext>
            </a:extLst>
          </p:cNvPr>
          <p:cNvSpPr txBox="1"/>
          <p:nvPr/>
        </p:nvSpPr>
        <p:spPr>
          <a:xfrm>
            <a:off x="10002478" y="3390683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3.28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CA4AC4-A417-4F51-914B-7B163C3CE6A6}"/>
              </a:ext>
            </a:extLst>
          </p:cNvPr>
          <p:cNvSpPr txBox="1"/>
          <p:nvPr/>
        </p:nvSpPr>
        <p:spPr>
          <a:xfrm>
            <a:off x="11097239" y="332127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3.706</a:t>
            </a:r>
            <a:endParaRPr lang="zh-CN" altLang="en-US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70AF46-0BC7-41BD-A83B-83C38E5F297E}"/>
              </a:ext>
            </a:extLst>
          </p:cNvPr>
          <p:cNvSpPr/>
          <p:nvPr/>
        </p:nvSpPr>
        <p:spPr>
          <a:xfrm>
            <a:off x="3949430" y="918622"/>
            <a:ext cx="626471" cy="243184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65C6C0-BD17-4866-9753-C4BE6CAE5A7A}"/>
              </a:ext>
            </a:extLst>
          </p:cNvPr>
          <p:cNvSpPr/>
          <p:nvPr/>
        </p:nvSpPr>
        <p:spPr>
          <a:xfrm>
            <a:off x="7942836" y="928350"/>
            <a:ext cx="626471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BAF10D4-BFD5-446E-80F0-0CAD4B34A1C6}"/>
              </a:ext>
            </a:extLst>
          </p:cNvPr>
          <p:cNvSpPr/>
          <p:nvPr/>
        </p:nvSpPr>
        <p:spPr>
          <a:xfrm>
            <a:off x="3303941" y="3355947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13D5E4B-3291-41C2-A484-6212E334BC2C}"/>
              </a:ext>
            </a:extLst>
          </p:cNvPr>
          <p:cNvCxnSpPr/>
          <p:nvPr/>
        </p:nvCxnSpPr>
        <p:spPr>
          <a:xfrm>
            <a:off x="1196502" y="3350462"/>
            <a:ext cx="10525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8E6D7F1-0CEF-4D54-8DDE-76DFA91C4B77}"/>
              </a:ext>
            </a:extLst>
          </p:cNvPr>
          <p:cNvSpPr/>
          <p:nvPr/>
        </p:nvSpPr>
        <p:spPr>
          <a:xfrm>
            <a:off x="6806238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0A2A446-C578-4755-A1C3-1ED16C4A6252}"/>
              </a:ext>
            </a:extLst>
          </p:cNvPr>
          <p:cNvSpPr/>
          <p:nvPr/>
        </p:nvSpPr>
        <p:spPr>
          <a:xfrm>
            <a:off x="5661519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C09E274-CEA9-4C54-9376-6ED3A249751A}"/>
              </a:ext>
            </a:extLst>
          </p:cNvPr>
          <p:cNvSpPr/>
          <p:nvPr/>
        </p:nvSpPr>
        <p:spPr>
          <a:xfrm>
            <a:off x="2863776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DDED08-D2EB-4B15-BE0E-36F9D8D85326}"/>
              </a:ext>
            </a:extLst>
          </p:cNvPr>
          <p:cNvSpPr/>
          <p:nvPr/>
        </p:nvSpPr>
        <p:spPr>
          <a:xfrm>
            <a:off x="9609649" y="947806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199957-B625-452A-8561-438143DFE680}"/>
              </a:ext>
            </a:extLst>
          </p:cNvPr>
          <p:cNvSpPr/>
          <p:nvPr/>
        </p:nvSpPr>
        <p:spPr>
          <a:xfrm>
            <a:off x="5045056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71C88B1-0FBF-43B7-9A64-803C87304B2B}"/>
              </a:ext>
            </a:extLst>
          </p:cNvPr>
          <p:cNvSpPr/>
          <p:nvPr/>
        </p:nvSpPr>
        <p:spPr>
          <a:xfrm>
            <a:off x="7249746" y="3343856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13308A9-7A7E-4DAE-B022-D9A3A15A8D6D}"/>
              </a:ext>
            </a:extLst>
          </p:cNvPr>
          <p:cNvSpPr/>
          <p:nvPr/>
        </p:nvSpPr>
        <p:spPr>
          <a:xfrm>
            <a:off x="8990577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C00DE87-99AA-4CE6-85FD-1A9A357BE7E4}"/>
              </a:ext>
            </a:extLst>
          </p:cNvPr>
          <p:cNvSpPr txBox="1"/>
          <p:nvPr/>
        </p:nvSpPr>
        <p:spPr>
          <a:xfrm>
            <a:off x="0" y="14688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梯度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FA2668-CED9-45A8-8C8B-539843E55572}"/>
              </a:ext>
            </a:extLst>
          </p:cNvPr>
          <p:cNvSpPr txBox="1"/>
          <p:nvPr/>
        </p:nvSpPr>
        <p:spPr>
          <a:xfrm>
            <a:off x="5665890" y="638903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E6B079-5F29-448C-B424-23E922FD6BB5}"/>
              </a:ext>
            </a:extLst>
          </p:cNvPr>
          <p:cNvSpPr txBox="1"/>
          <p:nvPr/>
        </p:nvSpPr>
        <p:spPr>
          <a:xfrm>
            <a:off x="8926549" y="39833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红线</a:t>
            </a:r>
            <a:r>
              <a:rPr lang="en-US" altLang="zh-CN" dirty="0"/>
              <a:t>-</a:t>
            </a:r>
            <a:r>
              <a:rPr lang="zh-CN" altLang="en-US" dirty="0"/>
              <a:t>边缘场</a:t>
            </a:r>
            <a:r>
              <a:rPr lang="en-US" altLang="zh-CN" dirty="0"/>
              <a:t>(</a:t>
            </a:r>
            <a:r>
              <a:rPr lang="zh-CN" altLang="en-US" dirty="0"/>
              <a:t>切片处理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灰块</a:t>
            </a:r>
            <a:r>
              <a:rPr lang="en-US" altLang="zh-CN" dirty="0"/>
              <a:t>-</a:t>
            </a:r>
            <a:r>
              <a:rPr lang="zh-CN" altLang="en-US" dirty="0"/>
              <a:t>元件 </a:t>
            </a:r>
            <a:r>
              <a:rPr lang="en-US" altLang="zh-CN" dirty="0"/>
              <a:t>fitted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970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5ECBE-954E-4BC2-850A-89684703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131640" cy="2240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DD0301-ECA2-4D54-8689-9B62C4DF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15" y="57479"/>
            <a:ext cx="3143544" cy="22298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746041-A139-4D3D-A406-FE975040911F}"/>
              </a:ext>
            </a:extLst>
          </p:cNvPr>
          <p:cNvSpPr txBox="1"/>
          <p:nvPr/>
        </p:nvSpPr>
        <p:spPr>
          <a:xfrm>
            <a:off x="8008078" y="-28210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EFF13-3524-4659-90A9-0557252D42CC}"/>
              </a:ext>
            </a:extLst>
          </p:cNvPr>
          <p:cNvSpPr txBox="1"/>
          <p:nvPr/>
        </p:nvSpPr>
        <p:spPr>
          <a:xfrm>
            <a:off x="4319301" y="-2733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9E14D0-DB2D-456E-B5F1-B6D922AC2968}"/>
              </a:ext>
            </a:extLst>
          </p:cNvPr>
          <p:cNvSpPr txBox="1"/>
          <p:nvPr/>
        </p:nvSpPr>
        <p:spPr>
          <a:xfrm>
            <a:off x="12192000" y="-1653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0.6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E7BAC-1E13-4EFF-8D7A-E5D60E9FD36A}"/>
              </a:ext>
            </a:extLst>
          </p:cNvPr>
          <p:cNvSpPr txBox="1"/>
          <p:nvPr/>
        </p:nvSpPr>
        <p:spPr>
          <a:xfrm>
            <a:off x="4213196" y="45121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2391A-684C-4F69-AEA6-BA9DE0847087}"/>
              </a:ext>
            </a:extLst>
          </p:cNvPr>
          <p:cNvSpPr txBox="1"/>
          <p:nvPr/>
        </p:nvSpPr>
        <p:spPr>
          <a:xfrm>
            <a:off x="1122430" y="445931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0.9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365BA96-13A6-4563-B2E6-2516285D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14" y="118335"/>
            <a:ext cx="2985279" cy="21415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E1B2CB-0498-4337-AD20-B072CE03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944" y="87230"/>
            <a:ext cx="3114009" cy="22000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65A952-6B08-417E-BC28-590387D2D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7" y="2452061"/>
            <a:ext cx="2946770" cy="207219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D194543-8326-45F8-BA6B-38C4B64556A7}"/>
              </a:ext>
            </a:extLst>
          </p:cNvPr>
          <p:cNvSpPr txBox="1"/>
          <p:nvPr/>
        </p:nvSpPr>
        <p:spPr>
          <a:xfrm>
            <a:off x="1321286" y="202768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9F2964-EE5F-4AE9-9660-D1BEA59D8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124" y="2407789"/>
            <a:ext cx="3057024" cy="21987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BAB4A75-5A05-4C0C-8143-77313DBC10B0}"/>
              </a:ext>
            </a:extLst>
          </p:cNvPr>
          <p:cNvSpPr txBox="1"/>
          <p:nvPr/>
        </p:nvSpPr>
        <p:spPr>
          <a:xfrm>
            <a:off x="4525551" y="207653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D4DEB2-C9C3-4F3D-96E5-A6A003EF8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3" y="4828644"/>
            <a:ext cx="3063574" cy="225472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9A48577-FC9F-476A-94AD-AA38B3C6828E}"/>
              </a:ext>
            </a:extLst>
          </p:cNvPr>
          <p:cNvSpPr txBox="1"/>
          <p:nvPr/>
        </p:nvSpPr>
        <p:spPr>
          <a:xfrm>
            <a:off x="10390193" y="216118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D99AE6A-A499-4766-BBC9-06C574618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933" y="2482106"/>
            <a:ext cx="3105330" cy="22769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97BAF9-9382-4143-81F5-08D7FFE7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148" y="2454666"/>
            <a:ext cx="2957074" cy="224487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A835461-AA98-4E91-8BDA-2CD70E796AFF}"/>
              </a:ext>
            </a:extLst>
          </p:cNvPr>
          <p:cNvSpPr txBox="1"/>
          <p:nvPr/>
        </p:nvSpPr>
        <p:spPr>
          <a:xfrm>
            <a:off x="7177347" y="212410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0.82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3E4EFF0-1313-4A6A-81BE-E7C1A669A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013" y="4828644"/>
            <a:ext cx="3057024" cy="22404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AC801DF-0647-4754-B998-E9CCAC7DA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329" y="5018208"/>
            <a:ext cx="2761237" cy="206515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0790A07-AA00-4CCA-953C-C88B97697CC8}"/>
              </a:ext>
            </a:extLst>
          </p:cNvPr>
          <p:cNvSpPr txBox="1"/>
          <p:nvPr/>
        </p:nvSpPr>
        <p:spPr>
          <a:xfrm>
            <a:off x="10098445" y="470186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+0.2m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7C487F4-AD4F-464F-9A2E-29E9565C2D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3668" y="4953865"/>
            <a:ext cx="2824535" cy="202777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E8FB875-31AE-4325-8FB3-8F99642E9A1C}"/>
              </a:ext>
            </a:extLst>
          </p:cNvPr>
          <p:cNvSpPr txBox="1"/>
          <p:nvPr/>
        </p:nvSpPr>
        <p:spPr>
          <a:xfrm>
            <a:off x="6859365" y="460653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+0.1m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BF8971-B91D-40BF-8CC6-F429F6A07AD7}"/>
              </a:ext>
            </a:extLst>
          </p:cNvPr>
          <p:cNvSpPr txBox="1"/>
          <p:nvPr/>
        </p:nvSpPr>
        <p:spPr>
          <a:xfrm>
            <a:off x="4447636" y="389462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230mm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3F604D-691C-4907-AB47-E7BE166AD32D}"/>
              </a:ext>
            </a:extLst>
          </p:cNvPr>
          <p:cNvSpPr txBox="1"/>
          <p:nvPr/>
        </p:nvSpPr>
        <p:spPr>
          <a:xfrm>
            <a:off x="7486640" y="3968853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212mm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52FFF6-FA84-468E-B650-3EFC6D676602}"/>
              </a:ext>
            </a:extLst>
          </p:cNvPr>
          <p:cNvSpPr txBox="1"/>
          <p:nvPr/>
        </p:nvSpPr>
        <p:spPr>
          <a:xfrm>
            <a:off x="10814347" y="401829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176mm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EF206F-D2F2-4F9A-B11F-66CE2E0B33E9}"/>
              </a:ext>
            </a:extLst>
          </p:cNvPr>
          <p:cNvSpPr txBox="1"/>
          <p:nvPr/>
        </p:nvSpPr>
        <p:spPr>
          <a:xfrm>
            <a:off x="1731423" y="6346840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118mm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9119EE-3A05-47EA-8242-93D4E748D971}"/>
              </a:ext>
            </a:extLst>
          </p:cNvPr>
          <p:cNvSpPr txBox="1"/>
          <p:nvPr/>
        </p:nvSpPr>
        <p:spPr>
          <a:xfrm>
            <a:off x="5182754" y="6361611"/>
            <a:ext cx="6110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B2B49BE-6A32-45B6-990B-27D2E2C441D2}"/>
              </a:ext>
            </a:extLst>
          </p:cNvPr>
          <p:cNvSpPr txBox="1"/>
          <p:nvPr/>
        </p:nvSpPr>
        <p:spPr>
          <a:xfrm>
            <a:off x="8003523" y="6261909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6AD512-2FDD-471D-A4D9-8310B6331C4E}"/>
              </a:ext>
            </a:extLst>
          </p:cNvPr>
          <p:cNvSpPr txBox="1"/>
          <p:nvPr/>
        </p:nvSpPr>
        <p:spPr>
          <a:xfrm>
            <a:off x="10691947" y="6446575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80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104B87-CB37-4789-B9D2-24D093553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14685"/>
              </p:ext>
            </p:extLst>
          </p:nvPr>
        </p:nvGraphicFramePr>
        <p:xfrm>
          <a:off x="2734322" y="2379216"/>
          <a:ext cx="5998832" cy="23421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94681">
                  <a:extLst>
                    <a:ext uri="{9D8B030D-6E8A-4147-A177-3AD203B41FA5}">
                      <a16:colId xmlns:a16="http://schemas.microsoft.com/office/drawing/2014/main" val="1813161327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784599294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3326988067"/>
                    </a:ext>
                  </a:extLst>
                </a:gridCol>
                <a:gridCol w="1669793">
                  <a:extLst>
                    <a:ext uri="{9D8B030D-6E8A-4147-A177-3AD203B41FA5}">
                      <a16:colId xmlns:a16="http://schemas.microsoft.com/office/drawing/2014/main" val="1854348519"/>
                    </a:ext>
                  </a:extLst>
                </a:gridCol>
              </a:tblGrid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Type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No.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Bending angle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Field index 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53189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627364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28.6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029026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7113370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67.5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522745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672471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23.7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9453272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8509583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36055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F3651D5-59AA-4E8E-A6DA-BE24D1358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15" y="647891"/>
            <a:ext cx="12192000" cy="4572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表格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二极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CCT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初步设计参数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61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385884D-D3B8-48D0-86E5-D22A31F36ACD}"/>
              </a:ext>
            </a:extLst>
          </p:cNvPr>
          <p:cNvCxnSpPr>
            <a:cxnSpLocks/>
          </p:cNvCxnSpPr>
          <p:nvPr/>
        </p:nvCxnSpPr>
        <p:spPr>
          <a:xfrm>
            <a:off x="1792868" y="3319669"/>
            <a:ext cx="86062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F4E7FC8-BB5A-4DFE-AB06-FB5AFD0ED1DD}"/>
              </a:ext>
            </a:extLst>
          </p:cNvPr>
          <p:cNvSpPr/>
          <p:nvPr/>
        </p:nvSpPr>
        <p:spPr>
          <a:xfrm>
            <a:off x="-1033644" y="98443"/>
            <a:ext cx="1824466" cy="550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1FB27C-10CA-403C-9D6A-0C68FA664D8A}"/>
              </a:ext>
            </a:extLst>
          </p:cNvPr>
          <p:cNvCxnSpPr/>
          <p:nvPr/>
        </p:nvCxnSpPr>
        <p:spPr>
          <a:xfrm flipV="1">
            <a:off x="-1033644" y="98443"/>
            <a:ext cx="1824466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92D6026-0AC9-4AB5-B4AF-DF6F8732F545}"/>
              </a:ext>
            </a:extLst>
          </p:cNvPr>
          <p:cNvCxnSpPr/>
          <p:nvPr/>
        </p:nvCxnSpPr>
        <p:spPr>
          <a:xfrm>
            <a:off x="-1033644" y="98442"/>
            <a:ext cx="1824466" cy="5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A493EC-5ACD-48E2-B369-42F1B16A4EED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-121411" y="98443"/>
            <a:ext cx="0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7778E43-0D89-4CA6-9A6A-C8CAF713FCD7}"/>
              </a:ext>
            </a:extLst>
          </p:cNvPr>
          <p:cNvCxnSpPr>
            <a:stCxn id="5" idx="0"/>
          </p:cNvCxnSpPr>
          <p:nvPr/>
        </p:nvCxnSpPr>
        <p:spPr>
          <a:xfrm flipH="1">
            <a:off x="-1033644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240F28-4263-4801-B2CF-578465323D16}"/>
              </a:ext>
            </a:extLst>
          </p:cNvPr>
          <p:cNvCxnSpPr>
            <a:endCxn id="5" idx="2"/>
          </p:cNvCxnSpPr>
          <p:nvPr/>
        </p:nvCxnSpPr>
        <p:spPr>
          <a:xfrm>
            <a:off x="-1033644" y="98441"/>
            <a:ext cx="912233" cy="55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CE933B-CBD9-41B6-B1AA-AA6DB6BEA995}"/>
              </a:ext>
            </a:extLst>
          </p:cNvPr>
          <p:cNvCxnSpPr>
            <a:stCxn id="5" idx="0"/>
          </p:cNvCxnSpPr>
          <p:nvPr/>
        </p:nvCxnSpPr>
        <p:spPr>
          <a:xfrm>
            <a:off x="-121411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9A63DB-3DBF-4BF8-A4D2-E76704DDEC7A}"/>
              </a:ext>
            </a:extLst>
          </p:cNvPr>
          <p:cNvCxnSpPr>
            <a:endCxn id="5" idx="2"/>
          </p:cNvCxnSpPr>
          <p:nvPr/>
        </p:nvCxnSpPr>
        <p:spPr>
          <a:xfrm flipH="1">
            <a:off x="-121411" y="98440"/>
            <a:ext cx="912233" cy="55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73A8B80-53DA-404A-A093-22D0DB8CA7F6}"/>
              </a:ext>
            </a:extLst>
          </p:cNvPr>
          <p:cNvCxnSpPr/>
          <p:nvPr/>
        </p:nvCxnSpPr>
        <p:spPr>
          <a:xfrm>
            <a:off x="-577528" y="373617"/>
            <a:ext cx="0" cy="27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40ABCA-03AC-409C-87FD-086178FD9E39}"/>
              </a:ext>
            </a:extLst>
          </p:cNvPr>
          <p:cNvCxnSpPr/>
          <p:nvPr/>
        </p:nvCxnSpPr>
        <p:spPr>
          <a:xfrm>
            <a:off x="334705" y="373616"/>
            <a:ext cx="0" cy="275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3B1D8A8-87FF-4FD1-A43A-8AD3B8B08561}"/>
              </a:ext>
            </a:extLst>
          </p:cNvPr>
          <p:cNvSpPr/>
          <p:nvPr/>
        </p:nvSpPr>
        <p:spPr>
          <a:xfrm>
            <a:off x="2133122" y="2919619"/>
            <a:ext cx="1815799" cy="400050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469ADBC-2AF8-4B54-A78F-BC5BECFB85ED}"/>
              </a:ext>
            </a:extLst>
          </p:cNvPr>
          <p:cNvSpPr/>
          <p:nvPr/>
        </p:nvSpPr>
        <p:spPr>
          <a:xfrm>
            <a:off x="6296477" y="2446756"/>
            <a:ext cx="3631598" cy="882438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06BFF2-D4B2-44F1-9910-B9308F1067AE}"/>
              </a:ext>
            </a:extLst>
          </p:cNvPr>
          <p:cNvGrpSpPr/>
          <p:nvPr/>
        </p:nvGrpSpPr>
        <p:grpSpPr>
          <a:xfrm>
            <a:off x="2026196" y="1441673"/>
            <a:ext cx="2203088" cy="725529"/>
            <a:chOff x="2558425" y="1227096"/>
            <a:chExt cx="2203088" cy="7255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E563396-1765-421E-8F91-E0CB690E8515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DBD643-F174-4E02-999B-8CE5CB1D4DAF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E16528A-A0DA-4B21-984F-38D3CD894237}"/>
              </a:ext>
            </a:extLst>
          </p:cNvPr>
          <p:cNvGrpSpPr/>
          <p:nvPr/>
        </p:nvGrpSpPr>
        <p:grpSpPr>
          <a:xfrm rot="10800000">
            <a:off x="1821141" y="4010260"/>
            <a:ext cx="2203088" cy="725529"/>
            <a:chOff x="2558425" y="1227096"/>
            <a:chExt cx="2203088" cy="7255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60791C2-A8C8-43CA-9B8A-C2C41AE5DD01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7F15695-37D7-4D80-9A24-F7A4A67EB06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73E437B-6ECF-447E-87CE-40168A6D12E2}"/>
              </a:ext>
            </a:extLst>
          </p:cNvPr>
          <p:cNvGrpSpPr/>
          <p:nvPr/>
        </p:nvGrpSpPr>
        <p:grpSpPr>
          <a:xfrm>
            <a:off x="5979272" y="1453368"/>
            <a:ext cx="4301217" cy="725529"/>
            <a:chOff x="2558425" y="1227096"/>
            <a:chExt cx="2203088" cy="72552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AC7C8D-ADAA-4BB7-89DB-C01E679CE3EE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06FECD-1C89-4243-B6CD-5F7635B13E5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F46EDB-0CC4-4A29-BF5A-CD8EBE185110}"/>
              </a:ext>
            </a:extLst>
          </p:cNvPr>
          <p:cNvGrpSpPr/>
          <p:nvPr/>
        </p:nvGrpSpPr>
        <p:grpSpPr>
          <a:xfrm rot="10800000">
            <a:off x="5828462" y="3990980"/>
            <a:ext cx="4301217" cy="725529"/>
            <a:chOff x="2558425" y="1227096"/>
            <a:chExt cx="2203088" cy="72552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BAC19C-42D8-43A3-88EB-A88EF9789ABC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0B7FA9-FF99-45D8-A36E-92722E9686D3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7FD696B-1DE7-4EB1-8199-28457007309C}"/>
              </a:ext>
            </a:extLst>
          </p:cNvPr>
          <p:cNvCxnSpPr/>
          <p:nvPr/>
        </p:nvCxnSpPr>
        <p:spPr>
          <a:xfrm>
            <a:off x="20920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7A63272-12D1-4B84-B874-3D56ED169D6A}"/>
              </a:ext>
            </a:extLst>
          </p:cNvPr>
          <p:cNvCxnSpPr/>
          <p:nvPr/>
        </p:nvCxnSpPr>
        <p:spPr>
          <a:xfrm>
            <a:off x="39078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C0047A-021B-426A-B36C-D1CE2A1EE5BF}"/>
              </a:ext>
            </a:extLst>
          </p:cNvPr>
          <p:cNvCxnSpPr/>
          <p:nvPr/>
        </p:nvCxnSpPr>
        <p:spPr>
          <a:xfrm>
            <a:off x="6357334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15A7839-05D2-406A-8956-910A7456D77B}"/>
              </a:ext>
            </a:extLst>
          </p:cNvPr>
          <p:cNvCxnSpPr/>
          <p:nvPr/>
        </p:nvCxnSpPr>
        <p:spPr>
          <a:xfrm>
            <a:off x="9898477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98678BC-0BF0-44D1-976F-5F3BF4E75502}"/>
              </a:ext>
            </a:extLst>
          </p:cNvPr>
          <p:cNvCxnSpPr/>
          <p:nvPr/>
        </p:nvCxnSpPr>
        <p:spPr>
          <a:xfrm>
            <a:off x="2092029" y="4578534"/>
            <a:ext cx="1815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E436E20-D38B-4733-84BA-936A64308F25}"/>
              </a:ext>
            </a:extLst>
          </p:cNvPr>
          <p:cNvCxnSpPr/>
          <p:nvPr/>
        </p:nvCxnSpPr>
        <p:spPr>
          <a:xfrm>
            <a:off x="6357334" y="4562058"/>
            <a:ext cx="354114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2275131-E162-4D1F-850B-9866AAE53E5B}"/>
              </a:ext>
            </a:extLst>
          </p:cNvPr>
          <p:cNvSpPr txBox="1"/>
          <p:nvPr/>
        </p:nvSpPr>
        <p:spPr>
          <a:xfrm>
            <a:off x="2581885" y="455112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67.5°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F660C6-740A-4ED2-B536-058387190143}"/>
              </a:ext>
            </a:extLst>
          </p:cNvPr>
          <p:cNvSpPr txBox="1"/>
          <p:nvPr/>
        </p:nvSpPr>
        <p:spPr>
          <a:xfrm>
            <a:off x="7800331" y="453184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135°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3F62D-969D-41EA-9669-3498835A30EF}"/>
              </a:ext>
            </a:extLst>
          </p:cNvPr>
          <p:cNvSpPr txBox="1"/>
          <p:nvPr/>
        </p:nvSpPr>
        <p:spPr>
          <a:xfrm>
            <a:off x="4476529" y="232921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Despersion</a:t>
            </a:r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D7AA606-C56E-4E44-B8E5-BD67B6BE462D}"/>
              </a:ext>
            </a:extLst>
          </p:cNvPr>
          <p:cNvCxnSpPr/>
          <p:nvPr/>
        </p:nvCxnSpPr>
        <p:spPr>
          <a:xfrm flipH="1">
            <a:off x="3707296" y="2698547"/>
            <a:ext cx="769233" cy="30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9868621-7D55-44EB-80F2-210E8AB45A91}"/>
              </a:ext>
            </a:extLst>
          </p:cNvPr>
          <p:cNvCxnSpPr/>
          <p:nvPr/>
        </p:nvCxnSpPr>
        <p:spPr>
          <a:xfrm>
            <a:off x="5768870" y="2698309"/>
            <a:ext cx="999678" cy="34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05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528EAC-1F41-4A12-BB19-DFB795FCB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993" r="11799" b="6778"/>
          <a:stretch/>
        </p:blipFill>
        <p:spPr>
          <a:xfrm>
            <a:off x="2893512" y="0"/>
            <a:ext cx="9149295" cy="6036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5F6C68-2600-44A1-B94D-4E8B7ABDF1C9}"/>
              </a:ext>
            </a:extLst>
          </p:cNvPr>
          <p:cNvSpPr txBox="1"/>
          <p:nvPr/>
        </p:nvSpPr>
        <p:spPr>
          <a:xfrm>
            <a:off x="3905012" y="41962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Center Axis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897191-7269-41A1-9004-A516AF14B96F}"/>
              </a:ext>
            </a:extLst>
          </p:cNvPr>
          <p:cNvSpPr txBox="1"/>
          <p:nvPr/>
        </p:nvSpPr>
        <p:spPr>
          <a:xfrm>
            <a:off x="2442573" y="32443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Ideal Particle Trajectory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69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2CE8F0-B488-45A6-A9C3-A62022813385}"/>
              </a:ext>
            </a:extLst>
          </p:cNvPr>
          <p:cNvSpPr txBox="1"/>
          <p:nvPr/>
        </p:nvSpPr>
        <p:spPr>
          <a:xfrm>
            <a:off x="1071154" y="19158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ENTRY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264A53-7A1D-4B0A-9014-C666929E4D03}"/>
              </a:ext>
            </a:extLst>
          </p:cNvPr>
          <p:cNvSpPr txBox="1"/>
          <p:nvPr/>
        </p:nvSpPr>
        <p:spPr>
          <a:xfrm>
            <a:off x="5444860" y="19158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中间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444C30-1B81-4BEF-865B-4EDDC9A7728F}"/>
              </a:ext>
            </a:extLst>
          </p:cNvPr>
          <p:cNvSpPr txBox="1"/>
          <p:nvPr/>
        </p:nvSpPr>
        <p:spPr>
          <a:xfrm>
            <a:off x="9435736" y="19158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前</a:t>
            </a:r>
            <a:r>
              <a:rPr lang="en-US" altLang="zh-CN" dirty="0"/>
              <a:t>0.235m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EDF511-2889-4C0B-ABE6-15A55BA5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072" y="470806"/>
            <a:ext cx="3991928" cy="2839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3079F8-AE13-4A49-A2A1-7E2EC287F844}"/>
              </a:ext>
            </a:extLst>
          </p:cNvPr>
          <p:cNvSpPr txBox="1"/>
          <p:nvPr/>
        </p:nvSpPr>
        <p:spPr>
          <a:xfrm>
            <a:off x="1837071" y="350468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03810-E115-4727-B6D5-405213E5053E}"/>
              </a:ext>
            </a:extLst>
          </p:cNvPr>
          <p:cNvSpPr txBox="1"/>
          <p:nvPr/>
        </p:nvSpPr>
        <p:spPr>
          <a:xfrm>
            <a:off x="5731094" y="357760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后</a:t>
            </a:r>
            <a:r>
              <a:rPr lang="en-US" altLang="zh-CN" dirty="0"/>
              <a:t>0.1m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244A64-0FF1-4165-AED4-68B53517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41" y="892526"/>
            <a:ext cx="7000875" cy="5172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4837E2-0D94-415F-BB51-E1BA7DA0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457" y="995092"/>
            <a:ext cx="7000875" cy="5105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555FB1-A1A2-410B-82C7-4D1F38F16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72" y="470806"/>
            <a:ext cx="4065270" cy="28027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5B345F-F70D-4235-82FD-8CE35902D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23" y="523194"/>
            <a:ext cx="3871436" cy="2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9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DDD50D-26D3-4679-922C-DC795BCE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39" y="261258"/>
            <a:ext cx="7010400" cy="5095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FE971-C240-4734-951F-49AA143F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66" y="659847"/>
            <a:ext cx="7077075" cy="5162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3C1D8-C308-4041-A019-4819AE09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721280"/>
            <a:ext cx="9248503" cy="25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3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C3FDCCB-08CC-4C35-9133-2C41592D150A}"/>
              </a:ext>
            </a:extLst>
          </p:cNvPr>
          <p:cNvCxnSpPr/>
          <p:nvPr/>
        </p:nvCxnSpPr>
        <p:spPr>
          <a:xfrm>
            <a:off x="2865120" y="2342606"/>
            <a:ext cx="226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24B172A-CC3C-4DDC-A0C4-B19F1AEC5977}"/>
              </a:ext>
            </a:extLst>
          </p:cNvPr>
          <p:cNvCxnSpPr/>
          <p:nvPr/>
        </p:nvCxnSpPr>
        <p:spPr>
          <a:xfrm flipV="1">
            <a:off x="3082834" y="566057"/>
            <a:ext cx="0" cy="242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367AD9-249E-4B90-A2BB-5A403C4A7B73}"/>
              </a:ext>
            </a:extLst>
          </p:cNvPr>
          <p:cNvCxnSpPr/>
          <p:nvPr/>
        </p:nvCxnSpPr>
        <p:spPr>
          <a:xfrm flipV="1">
            <a:off x="2987040" y="2211977"/>
            <a:ext cx="217714" cy="21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3A0352F-0321-4556-9A03-677996FF3042}"/>
              </a:ext>
            </a:extLst>
          </p:cNvPr>
          <p:cNvSpPr txBox="1"/>
          <p:nvPr/>
        </p:nvSpPr>
        <p:spPr>
          <a:xfrm>
            <a:off x="3204754" y="566057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981D32-B280-4FCE-9676-4F67669F12DA}"/>
              </a:ext>
            </a:extLst>
          </p:cNvPr>
          <p:cNvSpPr txBox="1"/>
          <p:nvPr/>
        </p:nvSpPr>
        <p:spPr>
          <a:xfrm>
            <a:off x="5129349" y="262128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8E7FF-2C4F-4516-AE61-68A896597AB6}"/>
              </a:ext>
            </a:extLst>
          </p:cNvPr>
          <p:cNvSpPr txBox="1"/>
          <p:nvPr/>
        </p:nvSpPr>
        <p:spPr>
          <a:xfrm>
            <a:off x="3300548" y="197327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6F23F91-8C15-417A-9DAF-F6E23A8BF3E2}"/>
              </a:ext>
            </a:extLst>
          </p:cNvPr>
          <p:cNvCxnSpPr>
            <a:cxnSpLocks/>
          </p:cNvCxnSpPr>
          <p:nvPr/>
        </p:nvCxnSpPr>
        <p:spPr>
          <a:xfrm flipV="1">
            <a:off x="6096000" y="2987040"/>
            <a:ext cx="2246811" cy="135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E46C0CE-32F2-437B-A5C0-2AF199E68B6E}"/>
              </a:ext>
            </a:extLst>
          </p:cNvPr>
          <p:cNvSpPr txBox="1"/>
          <p:nvPr/>
        </p:nvSpPr>
        <p:spPr>
          <a:xfrm rot="3124252">
            <a:off x="7097486" y="3646624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en-US" altLang="zh-CN" dirty="0"/>
          </a:p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A5BC60-0E16-47F1-881F-C7F3AF4DF93D}"/>
              </a:ext>
            </a:extLst>
          </p:cNvPr>
          <p:cNvSpPr txBox="1"/>
          <p:nvPr/>
        </p:nvSpPr>
        <p:spPr>
          <a:xfrm rot="3468324">
            <a:off x="6780522" y="3206585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 .</a:t>
            </a:r>
          </a:p>
          <a:p>
            <a:r>
              <a:rPr lang="en-US" altLang="zh-CN" dirty="0"/>
              <a:t>. 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C6ABD1-82BA-439E-9E56-80F9FF893B60}"/>
              </a:ext>
            </a:extLst>
          </p:cNvPr>
          <p:cNvSpPr txBox="1"/>
          <p:nvPr/>
        </p:nvSpPr>
        <p:spPr>
          <a:xfrm>
            <a:off x="8429897" y="311766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2542C7-2114-45A6-AA79-509D0D2C5D88}"/>
              </a:ext>
            </a:extLst>
          </p:cNvPr>
          <p:cNvCxnSpPr>
            <a:cxnSpLocks/>
          </p:cNvCxnSpPr>
          <p:nvPr/>
        </p:nvCxnSpPr>
        <p:spPr>
          <a:xfrm>
            <a:off x="6241527" y="3209571"/>
            <a:ext cx="1106954" cy="14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A85389A-321D-4A13-8407-A3710B6432F7}"/>
              </a:ext>
            </a:extLst>
          </p:cNvPr>
          <p:cNvSpPr txBox="1"/>
          <p:nvPr/>
        </p:nvSpPr>
        <p:spPr>
          <a:xfrm>
            <a:off x="7715018" y="39697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A31DA0-9769-4895-9BC1-4999968912D9}"/>
              </a:ext>
            </a:extLst>
          </p:cNvPr>
          <p:cNvSpPr txBox="1"/>
          <p:nvPr/>
        </p:nvSpPr>
        <p:spPr>
          <a:xfrm>
            <a:off x="6731726" y="3117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796011-67D9-4AB5-8E04-1B713DEDADC7}"/>
              </a:ext>
            </a:extLst>
          </p:cNvPr>
          <p:cNvSpPr txBox="1"/>
          <p:nvPr/>
        </p:nvSpPr>
        <p:spPr>
          <a:xfrm>
            <a:off x="7246093" y="461771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22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45970A-872C-41E0-85C3-0E82EC17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/>
          <a:stretch/>
        </p:blipFill>
        <p:spPr>
          <a:xfrm>
            <a:off x="2625945" y="1497873"/>
            <a:ext cx="5372566" cy="388803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F45305-BEE2-43CA-950A-4572A5145BE8}"/>
              </a:ext>
            </a:extLst>
          </p:cNvPr>
          <p:cNvCxnSpPr/>
          <p:nvPr/>
        </p:nvCxnSpPr>
        <p:spPr>
          <a:xfrm>
            <a:off x="2699657" y="2586446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DB0DFFC-306D-4C64-8E6D-6E8E41A13A52}"/>
              </a:ext>
            </a:extLst>
          </p:cNvPr>
          <p:cNvSpPr txBox="1"/>
          <p:nvPr/>
        </p:nvSpPr>
        <p:spPr>
          <a:xfrm>
            <a:off x="7325894" y="23616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Rn6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940AA5-FAAC-4EEB-B58C-F2642B9E1B6A}"/>
              </a:ext>
            </a:extLst>
          </p:cNvPr>
          <p:cNvSpPr txBox="1"/>
          <p:nvPr/>
        </p:nvSpPr>
        <p:spPr>
          <a:xfrm>
            <a:off x="2307772" y="1205972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n=     1           2            3           4           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AAD0EE7-D407-4DE6-BD10-0A3119F19570}"/>
              </a:ext>
            </a:extLst>
          </p:cNvPr>
          <p:cNvCxnSpPr/>
          <p:nvPr/>
        </p:nvCxnSpPr>
        <p:spPr>
          <a:xfrm>
            <a:off x="2810881" y="441792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9E403DD-3B30-456A-819D-B89608D1EBA5}"/>
              </a:ext>
            </a:extLst>
          </p:cNvPr>
          <p:cNvSpPr txBox="1"/>
          <p:nvPr/>
        </p:nvSpPr>
        <p:spPr>
          <a:xfrm>
            <a:off x="7437118" y="4193176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Tn16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BA8DCA2-2340-441E-A4D7-13DCEA5EDBBC}"/>
              </a:ext>
            </a:extLst>
          </p:cNvPr>
          <p:cNvCxnSpPr/>
          <p:nvPr/>
        </p:nvCxnSpPr>
        <p:spPr>
          <a:xfrm>
            <a:off x="2804158" y="4579032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A9330FA-4C5C-46FE-A140-9AD409EBA6AB}"/>
              </a:ext>
            </a:extLst>
          </p:cNvPr>
          <p:cNvSpPr txBox="1"/>
          <p:nvPr/>
        </p:nvSpPr>
        <p:spPr>
          <a:xfrm>
            <a:off x="7430395" y="4354285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Tn26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E086416-2F8C-4B79-B7C5-F68D6969C3EB}"/>
              </a:ext>
            </a:extLst>
          </p:cNvPr>
          <p:cNvCxnSpPr/>
          <p:nvPr/>
        </p:nvCxnSpPr>
        <p:spPr>
          <a:xfrm>
            <a:off x="2804158" y="475855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EE19A6E-4864-4029-8023-FAB10737A4EB}"/>
              </a:ext>
            </a:extLst>
          </p:cNvPr>
          <p:cNvSpPr txBox="1"/>
          <p:nvPr/>
        </p:nvSpPr>
        <p:spPr>
          <a:xfrm>
            <a:off x="7435659" y="4551223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Tn36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47E698-1C7B-4978-9B2B-4E412259D985}"/>
              </a:ext>
            </a:extLst>
          </p:cNvPr>
          <p:cNvCxnSpPr/>
          <p:nvPr/>
        </p:nvCxnSpPr>
        <p:spPr>
          <a:xfrm>
            <a:off x="2785039" y="5138724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A3DB833-18D5-40CD-84DB-4245A0882111}"/>
              </a:ext>
            </a:extLst>
          </p:cNvPr>
          <p:cNvSpPr txBox="1"/>
          <p:nvPr/>
        </p:nvSpPr>
        <p:spPr>
          <a:xfrm>
            <a:off x="7411276" y="491397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Tn46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2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BD2C90D-1ED9-4F36-A346-D7E38E857FF6}"/>
              </a:ext>
            </a:extLst>
          </p:cNvPr>
          <p:cNvSpPr/>
          <p:nvPr/>
        </p:nvSpPr>
        <p:spPr>
          <a:xfrm>
            <a:off x="3187337" y="957944"/>
            <a:ext cx="5834743" cy="362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B0D5E-C340-405E-8D38-B73B57C66DF9}"/>
              </a:ext>
            </a:extLst>
          </p:cNvPr>
          <p:cNvSpPr txBox="1"/>
          <p:nvPr/>
        </p:nvSpPr>
        <p:spPr>
          <a:xfrm>
            <a:off x="3361509" y="1088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6264A4-5FDD-4999-94D2-335816D82B07}"/>
              </a:ext>
            </a:extLst>
          </p:cNvPr>
          <p:cNvSpPr txBox="1"/>
          <p:nvPr/>
        </p:nvSpPr>
        <p:spPr>
          <a:xfrm>
            <a:off x="1867933" y="2098766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浏览器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FC07F-6FF5-4C57-A756-6E50737BF97E}"/>
              </a:ext>
            </a:extLst>
          </p:cNvPr>
          <p:cNvSpPr txBox="1"/>
          <p:nvPr/>
        </p:nvSpPr>
        <p:spPr>
          <a:xfrm>
            <a:off x="4145280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C2C4A-E6A9-4682-862E-89ED60056243}"/>
              </a:ext>
            </a:extLst>
          </p:cNvPr>
          <p:cNvSpPr txBox="1"/>
          <p:nvPr/>
        </p:nvSpPr>
        <p:spPr>
          <a:xfrm>
            <a:off x="6101736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D3CADC-6895-44D5-B5EC-915DF382F8BE}"/>
              </a:ext>
            </a:extLst>
          </p:cNvPr>
          <p:cNvSpPr txBox="1"/>
          <p:nvPr/>
        </p:nvSpPr>
        <p:spPr>
          <a:xfrm>
            <a:off x="7933508" y="2098766"/>
            <a:ext cx="6463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资源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ACEB309-3A49-4DF1-90DD-5F97A9D33C13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745096" y="2283432"/>
            <a:ext cx="5188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3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8E937CD-A639-4C0C-A7CD-44C34035D927}"/>
              </a:ext>
            </a:extLst>
          </p:cNvPr>
          <p:cNvSpPr/>
          <p:nvPr/>
        </p:nvSpPr>
        <p:spPr>
          <a:xfrm rot="5400000">
            <a:off x="2077336" y="1878273"/>
            <a:ext cx="4737981" cy="3615803"/>
          </a:xfrm>
          <a:prstGeom prst="parallelogram">
            <a:avLst>
              <a:gd name="adj" fmla="val 314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08B063C-C0B3-4170-AF6C-BFCDAC824637}"/>
              </a:ext>
            </a:extLst>
          </p:cNvPr>
          <p:cNvCxnSpPr/>
          <p:nvPr/>
        </p:nvCxnSpPr>
        <p:spPr>
          <a:xfrm flipV="1">
            <a:off x="2638425" y="1133475"/>
            <a:ext cx="0" cy="2828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2BBEDA8-887A-4FCE-9E94-EAD52A29F4BB}"/>
              </a:ext>
            </a:extLst>
          </p:cNvPr>
          <p:cNvCxnSpPr/>
          <p:nvPr/>
        </p:nvCxnSpPr>
        <p:spPr>
          <a:xfrm>
            <a:off x="2438400" y="3686175"/>
            <a:ext cx="579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31F8195-78B2-4042-93BB-E9FE89A51A71}"/>
              </a:ext>
            </a:extLst>
          </p:cNvPr>
          <p:cNvCxnSpPr/>
          <p:nvPr/>
        </p:nvCxnSpPr>
        <p:spPr>
          <a:xfrm flipH="1">
            <a:off x="895350" y="3143250"/>
            <a:ext cx="2286000" cy="228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26FC27-8175-40DC-A357-388534C8B579}"/>
              </a:ext>
            </a:extLst>
          </p:cNvPr>
          <p:cNvSpPr txBox="1"/>
          <p:nvPr/>
        </p:nvSpPr>
        <p:spPr>
          <a:xfrm>
            <a:off x="2638425" y="88213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CE320D-690E-4229-9850-D5E802643055}"/>
              </a:ext>
            </a:extLst>
          </p:cNvPr>
          <p:cNvSpPr txBox="1"/>
          <p:nvPr/>
        </p:nvSpPr>
        <p:spPr>
          <a:xfrm>
            <a:off x="8083566" y="3210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851DB3-EEC4-496E-92B8-8E6C9D5106B9}"/>
              </a:ext>
            </a:extLst>
          </p:cNvPr>
          <p:cNvSpPr txBox="1"/>
          <p:nvPr/>
        </p:nvSpPr>
        <p:spPr>
          <a:xfrm>
            <a:off x="619219" y="505991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146BDEE-B89B-4EFA-9A0C-000693AFC2A2}"/>
              </a:ext>
            </a:extLst>
          </p:cNvPr>
          <p:cNvCxnSpPr/>
          <p:nvPr/>
        </p:nvCxnSpPr>
        <p:spPr>
          <a:xfrm>
            <a:off x="2638424" y="3703197"/>
            <a:ext cx="3615803" cy="113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7DC9487-492D-4A7F-A940-D1C5628D1644}"/>
              </a:ext>
            </a:extLst>
          </p:cNvPr>
          <p:cNvSpPr/>
          <p:nvPr/>
        </p:nvSpPr>
        <p:spPr>
          <a:xfrm>
            <a:off x="2486025" y="3838575"/>
            <a:ext cx="333375" cy="238571"/>
          </a:xfrm>
          <a:custGeom>
            <a:avLst/>
            <a:gdLst>
              <a:gd name="connsiteX0" fmla="*/ 0 w 333375"/>
              <a:gd name="connsiteY0" fmla="*/ 47625 h 238571"/>
              <a:gd name="connsiteX1" fmla="*/ 190500 w 333375"/>
              <a:gd name="connsiteY1" fmla="*/ 238125 h 238571"/>
              <a:gd name="connsiteX2" fmla="*/ 333375 w 333375"/>
              <a:gd name="connsiteY2" fmla="*/ 0 h 2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" h="238571">
                <a:moveTo>
                  <a:pt x="0" y="47625"/>
                </a:moveTo>
                <a:cubicBezTo>
                  <a:pt x="67469" y="146843"/>
                  <a:pt x="134938" y="246062"/>
                  <a:pt x="190500" y="238125"/>
                </a:cubicBezTo>
                <a:cubicBezTo>
                  <a:pt x="246062" y="230188"/>
                  <a:pt x="311150" y="44450"/>
                  <a:pt x="3333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D9AE7A-D951-4A41-B43E-59CCFF212F6B}"/>
              </a:ext>
            </a:extLst>
          </p:cNvPr>
          <p:cNvSpPr txBox="1"/>
          <p:nvPr/>
        </p:nvSpPr>
        <p:spPr>
          <a:xfrm>
            <a:off x="2700105" y="39274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φ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A999713-34D1-4714-9CDE-FDA33747A55D}"/>
              </a:ext>
            </a:extLst>
          </p:cNvPr>
          <p:cNvSpPr/>
          <p:nvPr/>
        </p:nvSpPr>
        <p:spPr>
          <a:xfrm>
            <a:off x="4380575" y="3548284"/>
            <a:ext cx="1030550" cy="17430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0B430C7-8448-452F-987A-0DFC593ABCCC}"/>
              </a:ext>
            </a:extLst>
          </p:cNvPr>
          <p:cNvCxnSpPr>
            <a:stCxn id="21" idx="7"/>
            <a:endCxn id="21" idx="3"/>
          </p:cNvCxnSpPr>
          <p:nvPr/>
        </p:nvCxnSpPr>
        <p:spPr>
          <a:xfrm flipH="1"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C1250B-CA4C-437B-B563-EFCEC5497952}"/>
              </a:ext>
            </a:extLst>
          </p:cNvPr>
          <p:cNvCxnSpPr>
            <a:stCxn id="21" idx="1"/>
            <a:endCxn id="21" idx="5"/>
          </p:cNvCxnSpPr>
          <p:nvPr/>
        </p:nvCxnSpPr>
        <p:spPr>
          <a:xfrm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53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E4AE76-4605-469A-992A-C9F32D95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3634" y="114659"/>
            <a:ext cx="8464732" cy="6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3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/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/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0.6107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116.6857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39.3126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773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CB45AD-40FE-402E-B268-2E5289C4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8" y="1965833"/>
            <a:ext cx="3985605" cy="1463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851447-D502-4F4A-9240-73DF6D1F9F05}"/>
              </a:ext>
            </a:extLst>
          </p:cNvPr>
          <p:cNvSpPr txBox="1"/>
          <p:nvPr/>
        </p:nvSpPr>
        <p:spPr>
          <a:xfrm>
            <a:off x="3971498" y="31519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设计轨道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CD2192-4DE2-4807-A328-842537BB8311}"/>
              </a:ext>
            </a:extLst>
          </p:cNvPr>
          <p:cNvSpPr txBox="1"/>
          <p:nvPr/>
        </p:nvSpPr>
        <p:spPr>
          <a:xfrm>
            <a:off x="3219256" y="255891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BFBF00"/>
                </a:solidFill>
              </a:rPr>
              <a:t>理想粒子轨迹</a:t>
            </a:r>
          </a:p>
        </p:txBody>
      </p:sp>
      <p:pic>
        <p:nvPicPr>
          <p:cNvPr id="8" name="图片 7" descr="C:\Users\madokast\AppData\Local\Temp\Image.png">
            <a:extLst>
              <a:ext uri="{FF2B5EF4-FFF2-40B4-BE49-F238E27FC236}">
                <a16:creationId xmlns:a16="http://schemas.microsoft.com/office/drawing/2014/main" id="{192BFFC1-AC8D-4747-B961-56566D7849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8" y="1021651"/>
            <a:ext cx="6313379" cy="48146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9EFB99-4708-4458-B8E2-950B7918FFEF}"/>
              </a:ext>
            </a:extLst>
          </p:cNvPr>
          <p:cNvSpPr txBox="1"/>
          <p:nvPr/>
        </p:nvSpPr>
        <p:spPr>
          <a:xfrm>
            <a:off x="8927727" y="1297577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(2.8e-5m, 1.2e*5rad )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E397903-33CE-4CF5-A998-B22E3531094C}"/>
              </a:ext>
            </a:extLst>
          </p:cNvPr>
          <p:cNvCxnSpPr/>
          <p:nvPr/>
        </p:nvCxnSpPr>
        <p:spPr>
          <a:xfrm>
            <a:off x="10345783" y="1666909"/>
            <a:ext cx="1306286" cy="44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madokast\AppData\Local\Temp\Image.png">
            <a:extLst>
              <a:ext uri="{FF2B5EF4-FFF2-40B4-BE49-F238E27FC236}">
                <a16:creationId xmlns:a16="http://schemas.microsoft.com/office/drawing/2014/main" id="{C12F91C8-A57A-4463-96BA-98174DC521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9" y="1306285"/>
            <a:ext cx="7835900" cy="54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95B9BA-99F9-494B-BA62-AD88D2AE92FD}"/>
              </a:ext>
            </a:extLst>
          </p:cNvPr>
          <p:cNvSpPr txBox="1"/>
          <p:nvPr/>
        </p:nvSpPr>
        <p:spPr>
          <a:xfrm>
            <a:off x="5286103" y="1846217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(1.08e5m, 3.19e-5rad 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E52213-FD2B-4057-89F7-73AAC59A422B}"/>
              </a:ext>
            </a:extLst>
          </p:cNvPr>
          <p:cNvCxnSpPr/>
          <p:nvPr/>
        </p:nvCxnSpPr>
        <p:spPr>
          <a:xfrm>
            <a:off x="6270171" y="2220686"/>
            <a:ext cx="1628503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87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0811A9-E971-4690-AE73-B661627D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" y="1648467"/>
            <a:ext cx="5441152" cy="40313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D0CFBD-52BA-450B-826F-56D4D56AB0A9}"/>
              </a:ext>
            </a:extLst>
          </p:cNvPr>
          <p:cNvSpPr txBox="1"/>
          <p:nvPr/>
        </p:nvSpPr>
        <p:spPr>
          <a:xfrm>
            <a:off x="966651" y="1872343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(0.0184m, 0.0241rad)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0CB6221-9B57-4979-960F-CFA13311916B}"/>
              </a:ext>
            </a:extLst>
          </p:cNvPr>
          <p:cNvCxnSpPr/>
          <p:nvPr/>
        </p:nvCxnSpPr>
        <p:spPr>
          <a:xfrm flipV="1">
            <a:off x="3300549" y="1898469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5FA0758-D84F-4CC9-BAA8-AB53AFEB1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8467"/>
            <a:ext cx="5418290" cy="39398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BEAA84-57A2-4081-8244-1B9152477B46}"/>
              </a:ext>
            </a:extLst>
          </p:cNvPr>
          <p:cNvSpPr txBox="1"/>
          <p:nvPr/>
        </p:nvSpPr>
        <p:spPr>
          <a:xfrm>
            <a:off x="6725419" y="1889761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(0.0197m, 0.02084rad)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F39011A-8B09-49EA-AF8A-A40545FEA1B4}"/>
              </a:ext>
            </a:extLst>
          </p:cNvPr>
          <p:cNvCxnSpPr/>
          <p:nvPr/>
        </p:nvCxnSpPr>
        <p:spPr>
          <a:xfrm flipV="1">
            <a:off x="9122229" y="1924595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17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F5145C-3BCF-4AD0-9435-9BC8A86125C7}"/>
              </a:ext>
            </a:extLst>
          </p:cNvPr>
          <p:cNvSpPr txBox="1"/>
          <p:nvPr/>
        </p:nvSpPr>
        <p:spPr>
          <a:xfrm>
            <a:off x="612184" y="30996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 T</a:t>
            </a:r>
            <a:r>
              <a:rPr lang="zh-CN" altLang="en-US" dirty="0"/>
              <a:t>矩阵传递分析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A10D3-198A-4824-A18E-20DEF296AD8F}"/>
              </a:ext>
            </a:extLst>
          </p:cNvPr>
          <p:cNvSpPr txBox="1"/>
          <p:nvPr/>
        </p:nvSpPr>
        <p:spPr>
          <a:xfrm>
            <a:off x="612184" y="9996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7DA6A-75B0-42B7-8F73-8A64A3E8050B}"/>
              </a:ext>
            </a:extLst>
          </p:cNvPr>
          <p:cNvSpPr txBox="1"/>
          <p:nvPr/>
        </p:nvSpPr>
        <p:spPr>
          <a:xfrm>
            <a:off x="821410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00967-9EA5-4BF4-9CAE-3197511A99AA}"/>
              </a:ext>
            </a:extLst>
          </p:cNvPr>
          <p:cNvSpPr txBox="1"/>
          <p:nvPr/>
        </p:nvSpPr>
        <p:spPr>
          <a:xfrm>
            <a:off x="3953359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4E5D3-7C2A-4ABE-B918-784830AB8E24}"/>
              </a:ext>
            </a:extLst>
          </p:cNvPr>
          <p:cNvSpPr txBox="1"/>
          <p:nvPr/>
        </p:nvSpPr>
        <p:spPr>
          <a:xfrm>
            <a:off x="7085308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79690A1-024C-4CC4-A7B8-0ED8D5D33F4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390797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33B8A84-0CD2-4301-904B-177BE0F135B7}"/>
              </a:ext>
            </a:extLst>
          </p:cNvPr>
          <p:cNvCxnSpPr/>
          <p:nvPr/>
        </p:nvCxnSpPr>
        <p:spPr>
          <a:xfrm>
            <a:off x="4522746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911751-EB51-46CA-B006-9FCE2AC52E1C}"/>
              </a:ext>
            </a:extLst>
          </p:cNvPr>
          <p:cNvSpPr txBox="1"/>
          <p:nvPr/>
        </p:nvSpPr>
        <p:spPr>
          <a:xfrm>
            <a:off x="1914979" y="182302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287B63-6F4C-4135-B579-5C16DCFEDF6D}"/>
              </a:ext>
            </a:extLst>
          </p:cNvPr>
          <p:cNvSpPr txBox="1"/>
          <p:nvPr/>
        </p:nvSpPr>
        <p:spPr>
          <a:xfrm>
            <a:off x="5046928" y="182302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39F858-1280-4F01-9D03-7866B70ECAC5}"/>
              </a:ext>
            </a:extLst>
          </p:cNvPr>
          <p:cNvSpPr txBox="1"/>
          <p:nvPr/>
        </p:nvSpPr>
        <p:spPr>
          <a:xfrm>
            <a:off x="821410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7F43E-D30D-4EDA-9A1D-15359EEF812E}"/>
              </a:ext>
            </a:extLst>
          </p:cNvPr>
          <p:cNvSpPr txBox="1"/>
          <p:nvPr/>
        </p:nvSpPr>
        <p:spPr>
          <a:xfrm>
            <a:off x="7085308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A95B37-9EFB-4CB8-B5DE-6F1E8206893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390797" y="3560714"/>
            <a:ext cx="569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B6847E9-58B4-463A-8CE4-494E4F80A229}"/>
              </a:ext>
            </a:extLst>
          </p:cNvPr>
          <p:cNvSpPr txBox="1"/>
          <p:nvPr/>
        </p:nvSpPr>
        <p:spPr>
          <a:xfrm>
            <a:off x="3478870" y="3099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F676EC-6387-49D8-888B-39122173A022}"/>
              </a:ext>
            </a:extLst>
          </p:cNvPr>
          <p:cNvSpPr txBox="1"/>
          <p:nvPr/>
        </p:nvSpPr>
        <p:spPr>
          <a:xfrm>
            <a:off x="612184" y="4215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那么</a:t>
            </a:r>
            <a:r>
              <a:rPr lang="en-US" altLang="zh-CN" dirty="0"/>
              <a:t>——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9FC241-3799-463C-80D0-4F9082978BC9}"/>
              </a:ext>
            </a:extLst>
          </p:cNvPr>
          <p:cNvSpPr txBox="1"/>
          <p:nvPr/>
        </p:nvSpPr>
        <p:spPr>
          <a:xfrm>
            <a:off x="1229033" y="4819370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93972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CC05FF-D696-4CC9-B4A7-2BD4195E4913}"/>
              </a:ext>
            </a:extLst>
          </p:cNvPr>
          <p:cNvSpPr txBox="1"/>
          <p:nvPr/>
        </p:nvSpPr>
        <p:spPr>
          <a:xfrm>
            <a:off x="903569" y="394603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4E8533-41D4-4BB3-8AE9-A2F00F1AED0C}"/>
              </a:ext>
            </a:extLst>
          </p:cNvPr>
          <p:cNvSpPr txBox="1"/>
          <p:nvPr/>
        </p:nvSpPr>
        <p:spPr>
          <a:xfrm>
            <a:off x="6316396" y="394603"/>
            <a:ext cx="4866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R(21)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R(01)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T(21)* T(01)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BD91B7-DF84-4FF3-BC15-5D51EDD53C5C}"/>
              </a:ext>
            </a:extLst>
          </p:cNvPr>
          <p:cNvSpPr txBox="1"/>
          <p:nvPr/>
        </p:nvSpPr>
        <p:spPr>
          <a:xfrm>
            <a:off x="379085" y="2056686"/>
            <a:ext cx="1171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x21= r111*t0111*x01^2 + r111*t0122*x02^2 + r011^2*t1111*x01^2 + r012^2*t1111*x02^2 + r021^2*t1122*x01^2 + r022^2*t1122*x02^2 + t0111^2*t1111*x01^4 + t0122^2*t1111*x02^4 + r011*r111*x01 + r012*r111*x02 + r021*r112*x01 + r022*r112*x02 + r111*t0112*x01*x02 + r111*t0121*x01*x02 + t0112^2*t1111*x01^2*x02^2 + t0121^2*t1111*x01^2*x02^2 + r011*r021*t1112*x01^2 + r012*r022*t1112*x02^2 + r011*r021*t1121*x01^2 + r012*r022*t1121*x02^2 + 2*r011*t0111*t1111*x01^3 + r021*t0111*t1112*x01^3 + 2*r012*t0122*t1111*x02^3 + r021*t0111*t1121*x01^3 + r022*t0122*t1112*x02^3 + r022*t0122*t1121*x02^3 + 2*r011*t0112*t1111*x01^2*x02 + 2*r012*t0111*t1111*x01^2*x02 + 2*r012*t0112*t1111*x01*x02^2 + 2*r011*t0121*t1111*x01^2*x02 + 2*r011*t0122*t1111*x01*x02^2 + 2*r012*t0121*t1111*x01*x02^2 + r021*t0112*t1112*x01^2*x02 + r022*t0111*t1112*x01^2*x02 + r022*t0112*t1112*x01*x02^2 + r021*t0112*t1121*x01^2*x02 + r021*t0121*t1112*x01^2*x02 + r022*t0111*t1121*x01^2*x02 + r021*t0122*t1112*x01*x02^2 + r022*t0112*t1121*x01*x02^2 + r022*t0121*t1112*x01*x02^2 + r021*t0121*t1121*x01^2*x02 + r021*t0122*t1121*x01*x02^2 + r022*t0121*t1121*x01*x02^2 + 2*t0111*t0112*t1111*x01^3*x02 + 2*t0111*t0121*t1111*x01^3*x02 + 2*t0112*t0122*t1111*x01*x02^3 + 2*t0121*t0122*t1111*x01*x02^3 + 2*t0111*t0122*t1111*x01^2*x02^2 + 2*t0112*t0121*t1111*x01^2*x02^2 + 2*r011*r012*t1111*x01*x02 + r011*r022*t1112*x01*x02 + r012*r021*t1112*x01*x02 + r011*r022*t1121*x01*x02 + r012*r021*t1121*x01*x02 + 2*r021*r022*t1122*x01*x02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7254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D656279-7FA5-4080-AC38-8DF593219FDB}"/>
              </a:ext>
            </a:extLst>
          </p:cNvPr>
          <p:cNvSpPr/>
          <p:nvPr/>
        </p:nvSpPr>
        <p:spPr>
          <a:xfrm>
            <a:off x="1760482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D5AAD5-8F72-438A-8C2B-4FFA3CA3C6AE}"/>
              </a:ext>
            </a:extLst>
          </p:cNvPr>
          <p:cNvSpPr txBox="1"/>
          <p:nvPr/>
        </p:nvSpPr>
        <p:spPr>
          <a:xfrm>
            <a:off x="1760482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88CF4F-9F5A-4110-8BB3-4CA2282DC5C0}"/>
              </a:ext>
            </a:extLst>
          </p:cNvPr>
          <p:cNvSpPr txBox="1"/>
          <p:nvPr/>
        </p:nvSpPr>
        <p:spPr>
          <a:xfrm>
            <a:off x="2175641" y="2425995"/>
            <a:ext cx="7873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funA()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C1C700-9283-456B-85DA-DF9B981EB86B}"/>
              </a:ext>
            </a:extLst>
          </p:cNvPr>
          <p:cNvSpPr txBox="1"/>
          <p:nvPr/>
        </p:nvSpPr>
        <p:spPr>
          <a:xfrm>
            <a:off x="2175640" y="3429000"/>
            <a:ext cx="7681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funB()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89BD04-339F-42C9-B2F9-E6A635F0E3F2}"/>
              </a:ext>
            </a:extLst>
          </p:cNvPr>
          <p:cNvSpPr/>
          <p:nvPr/>
        </p:nvSpPr>
        <p:spPr>
          <a:xfrm>
            <a:off x="5108027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9778AF-B7C6-47CA-8DB4-A11E03D61F60}"/>
              </a:ext>
            </a:extLst>
          </p:cNvPr>
          <p:cNvSpPr txBox="1"/>
          <p:nvPr/>
        </p:nvSpPr>
        <p:spPr>
          <a:xfrm>
            <a:off x="5108027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356373-DF7E-40AD-AB0B-C881F0437291}"/>
              </a:ext>
            </a:extLst>
          </p:cNvPr>
          <p:cNvSpPr txBox="1"/>
          <p:nvPr/>
        </p:nvSpPr>
        <p:spPr>
          <a:xfrm>
            <a:off x="5523186" y="2425995"/>
            <a:ext cx="7825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funC()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F53DA65-F9C9-467E-8784-82B5571EEE45}"/>
              </a:ext>
            </a:extLst>
          </p:cNvPr>
          <p:cNvCxnSpPr>
            <a:stCxn id="8" idx="3"/>
          </p:cNvCxnSpPr>
          <p:nvPr/>
        </p:nvCxnSpPr>
        <p:spPr>
          <a:xfrm flipV="1">
            <a:off x="2963036" y="2606566"/>
            <a:ext cx="2560150" cy="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5B0D7B5-0252-4341-940A-B574CE4D7A9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43799" y="3573517"/>
            <a:ext cx="2579387" cy="4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9ED535D-76AC-4F68-A066-FB28102C9BD1}"/>
              </a:ext>
            </a:extLst>
          </p:cNvPr>
          <p:cNvSpPr txBox="1"/>
          <p:nvPr/>
        </p:nvSpPr>
        <p:spPr>
          <a:xfrm>
            <a:off x="3736800" y="22878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3C9711-2F12-4C41-BC03-1F7F82FE3FE3}"/>
              </a:ext>
            </a:extLst>
          </p:cNvPr>
          <p:cNvSpPr txBox="1"/>
          <p:nvPr/>
        </p:nvSpPr>
        <p:spPr>
          <a:xfrm>
            <a:off x="3758843" y="32443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callback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820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十边形 25">
            <a:extLst>
              <a:ext uri="{FF2B5EF4-FFF2-40B4-BE49-F238E27FC236}">
                <a16:creationId xmlns:a16="http://schemas.microsoft.com/office/drawing/2014/main" id="{5EC47CCE-2121-405B-9905-5BFAD0510C16}"/>
              </a:ext>
            </a:extLst>
          </p:cNvPr>
          <p:cNvSpPr/>
          <p:nvPr/>
        </p:nvSpPr>
        <p:spPr>
          <a:xfrm>
            <a:off x="1341120" y="589280"/>
            <a:ext cx="5953760" cy="5953760"/>
          </a:xfrm>
          <a:prstGeom prst="dec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八边形 16">
            <a:extLst>
              <a:ext uri="{FF2B5EF4-FFF2-40B4-BE49-F238E27FC236}">
                <a16:creationId xmlns:a16="http://schemas.microsoft.com/office/drawing/2014/main" id="{F3267860-404B-4190-A2A0-B95CCA83332F}"/>
              </a:ext>
            </a:extLst>
          </p:cNvPr>
          <p:cNvSpPr/>
          <p:nvPr/>
        </p:nvSpPr>
        <p:spPr>
          <a:xfrm>
            <a:off x="2428240" y="1676400"/>
            <a:ext cx="3779520" cy="3779520"/>
          </a:xfrm>
          <a:prstGeom prst="oc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A46F2D7-2785-45A1-8104-1E74FEAC9747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FCFB2F-C24C-4376-B014-F3E26AE289EC}"/>
              </a:ext>
            </a:extLst>
          </p:cNvPr>
          <p:cNvCxnSpPr>
            <a:stCxn id="17" idx="7"/>
            <a:endCxn id="17" idx="3"/>
          </p:cNvCxnSpPr>
          <p:nvPr/>
        </p:nvCxnSpPr>
        <p:spPr>
          <a:xfrm flipH="1"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3117769-7512-441A-A243-2307CB79413D}"/>
              </a:ext>
            </a:extLst>
          </p:cNvPr>
          <p:cNvCxnSpPr>
            <a:stCxn id="17" idx="5"/>
            <a:endCxn id="17" idx="1"/>
          </p:cNvCxnSpPr>
          <p:nvPr/>
        </p:nvCxnSpPr>
        <p:spPr>
          <a:xfrm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70A2C49-9596-42EC-858E-DF42743C0A58}"/>
              </a:ext>
            </a:extLst>
          </p:cNvPr>
          <p:cNvCxnSpPr>
            <a:stCxn id="17" idx="4"/>
            <a:endCxn id="17" idx="0"/>
          </p:cNvCxnSpPr>
          <p:nvPr/>
        </p:nvCxnSpPr>
        <p:spPr>
          <a:xfrm flipV="1"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B887BC7-684A-438A-B778-0A2EF0E4EFC7}"/>
              </a:ext>
            </a:extLst>
          </p:cNvPr>
          <p:cNvCxnSpPr>
            <a:stCxn id="26" idx="6"/>
            <a:endCxn id="26" idx="1"/>
          </p:cNvCxnSpPr>
          <p:nvPr/>
        </p:nvCxnSpPr>
        <p:spPr>
          <a:xfrm>
            <a:off x="1341120" y="3566160"/>
            <a:ext cx="5953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163364F-FF04-4F1A-97A9-665593A3A113}"/>
              </a:ext>
            </a:extLst>
          </p:cNvPr>
          <p:cNvCxnSpPr>
            <a:stCxn id="26" idx="5"/>
            <a:endCxn id="26" idx="0"/>
          </p:cNvCxnSpPr>
          <p:nvPr/>
        </p:nvCxnSpPr>
        <p:spPr>
          <a:xfrm flipV="1"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740B3C5-A8CE-47CB-B5F7-96A9BC5F9B18}"/>
              </a:ext>
            </a:extLst>
          </p:cNvPr>
          <p:cNvCxnSpPr>
            <a:stCxn id="26" idx="8"/>
            <a:endCxn id="26" idx="3"/>
          </p:cNvCxnSpPr>
          <p:nvPr/>
        </p:nvCxnSpPr>
        <p:spPr>
          <a:xfrm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F200031-04FC-4C7F-BD41-BF71099D61CC}"/>
              </a:ext>
            </a:extLst>
          </p:cNvPr>
          <p:cNvCxnSpPr>
            <a:stCxn id="26" idx="7"/>
            <a:endCxn id="26" idx="2"/>
          </p:cNvCxnSpPr>
          <p:nvPr/>
        </p:nvCxnSpPr>
        <p:spPr>
          <a:xfrm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088077E-A14F-4DBC-AB55-F28CA4215068}"/>
              </a:ext>
            </a:extLst>
          </p:cNvPr>
          <p:cNvCxnSpPr>
            <a:stCxn id="26" idx="9"/>
            <a:endCxn id="26" idx="4"/>
          </p:cNvCxnSpPr>
          <p:nvPr/>
        </p:nvCxnSpPr>
        <p:spPr>
          <a:xfrm flipH="1"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76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AB531F-0EDA-4381-A1AB-2622298329BE}"/>
              </a:ext>
            </a:extLst>
          </p:cNvPr>
          <p:cNvSpPr txBox="1"/>
          <p:nvPr/>
        </p:nvSpPr>
        <p:spPr>
          <a:xfrm>
            <a:off x="83090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CFDA30-ED38-4401-981E-B04C5C34DAC8}"/>
              </a:ext>
            </a:extLst>
          </p:cNvPr>
          <p:cNvSpPr txBox="1"/>
          <p:nvPr/>
        </p:nvSpPr>
        <p:spPr>
          <a:xfrm>
            <a:off x="582716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612392-6807-43FB-ABED-141AC002BF6B}"/>
              </a:ext>
            </a:extLst>
          </p:cNvPr>
          <p:cNvSpPr txBox="1"/>
          <p:nvPr/>
        </p:nvSpPr>
        <p:spPr>
          <a:xfrm>
            <a:off x="10743528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4B1B99-2052-4DEC-A732-0D8842A440EB}"/>
              </a:ext>
            </a:extLst>
          </p:cNvPr>
          <p:cNvCxnSpPr>
            <a:cxnSpLocks/>
          </p:cNvCxnSpPr>
          <p:nvPr/>
        </p:nvCxnSpPr>
        <p:spPr>
          <a:xfrm>
            <a:off x="1400291" y="2116799"/>
            <a:ext cx="442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A71840-8E9D-4E8E-8156-396EBE1B0148}"/>
              </a:ext>
            </a:extLst>
          </p:cNvPr>
          <p:cNvCxnSpPr>
            <a:cxnSpLocks/>
          </p:cNvCxnSpPr>
          <p:nvPr/>
        </p:nvCxnSpPr>
        <p:spPr>
          <a:xfrm>
            <a:off x="6396551" y="2116799"/>
            <a:ext cx="4346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B73FE51-578C-42C2-BA2F-799D2EC8F3AE}"/>
              </a:ext>
            </a:extLst>
          </p:cNvPr>
          <p:cNvSpPr txBox="1"/>
          <p:nvPr/>
        </p:nvSpPr>
        <p:spPr>
          <a:xfrm>
            <a:off x="2426260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C8CA0F-21DB-4BA2-82E3-AF679087C8BD}"/>
              </a:ext>
            </a:extLst>
          </p:cNvPr>
          <p:cNvSpPr txBox="1"/>
          <p:nvPr/>
        </p:nvSpPr>
        <p:spPr>
          <a:xfrm>
            <a:off x="8016524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613D79C-AEC1-4B42-A767-AD48339A7CF2}"/>
              </a:ext>
            </a:extLst>
          </p:cNvPr>
          <p:cNvCxnSpPr>
            <a:cxnSpLocks/>
          </p:cNvCxnSpPr>
          <p:nvPr/>
        </p:nvCxnSpPr>
        <p:spPr>
          <a:xfrm>
            <a:off x="1424381" y="2573998"/>
            <a:ext cx="9343237" cy="4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286259B-E87A-4951-83D1-EFC3548412D5}"/>
              </a:ext>
            </a:extLst>
          </p:cNvPr>
          <p:cNvSpPr txBox="1"/>
          <p:nvPr/>
        </p:nvSpPr>
        <p:spPr>
          <a:xfrm>
            <a:off x="5338900" y="280259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EE21D0-B426-48F3-B8D3-062BA76F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2" y="522372"/>
            <a:ext cx="5772150" cy="41529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1F44D28-068A-47C9-BECF-865295F335C7}"/>
              </a:ext>
            </a:extLst>
          </p:cNvPr>
          <p:cNvSpPr/>
          <p:nvPr/>
        </p:nvSpPr>
        <p:spPr>
          <a:xfrm>
            <a:off x="1760620" y="1328486"/>
            <a:ext cx="8867273" cy="41529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7DD473-1B7A-43C0-B5DC-65DFA53946BE}"/>
              </a:ext>
            </a:extLst>
          </p:cNvPr>
          <p:cNvCxnSpPr>
            <a:endCxn id="5" idx="3"/>
          </p:cNvCxnSpPr>
          <p:nvPr/>
        </p:nvCxnSpPr>
        <p:spPr>
          <a:xfrm flipH="1">
            <a:off x="3059202" y="3404936"/>
            <a:ext cx="3036798" cy="146827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81A7F5A-6E8F-4EB6-86DD-555449689C97}"/>
              </a:ext>
            </a:extLst>
          </p:cNvPr>
          <p:cNvSpPr/>
          <p:nvPr/>
        </p:nvSpPr>
        <p:spPr>
          <a:xfrm>
            <a:off x="8686800" y="1328486"/>
            <a:ext cx="517358" cy="10657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8C97370-B42E-4543-A14B-E05FFE5D9026}"/>
              </a:ext>
            </a:extLst>
          </p:cNvPr>
          <p:cNvCxnSpPr>
            <a:cxnSpLocks/>
          </p:cNvCxnSpPr>
          <p:nvPr/>
        </p:nvCxnSpPr>
        <p:spPr>
          <a:xfrm flipV="1">
            <a:off x="8945479" y="1409201"/>
            <a:ext cx="144379" cy="359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56DB452-89E7-47EB-B361-16FF7D1463F8}"/>
              </a:ext>
            </a:extLst>
          </p:cNvPr>
          <p:cNvSpPr txBox="1"/>
          <p:nvPr/>
        </p:nvSpPr>
        <p:spPr>
          <a:xfrm>
            <a:off x="3059202" y="3075057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CCT</a:t>
            </a:r>
            <a:r>
              <a:rPr lang="zh-CN" altLang="en-US" sz="4000" b="1" dirty="0"/>
              <a:t>半径</a:t>
            </a:r>
            <a:r>
              <a:rPr lang="en-US" altLang="zh-CN" sz="4000" b="1" dirty="0"/>
              <a:t>R</a:t>
            </a:r>
            <a:endParaRPr lang="zh-CN" altLang="en-US" sz="4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D581D-CDD0-4461-8FF0-338E33703DEF}"/>
              </a:ext>
            </a:extLst>
          </p:cNvPr>
          <p:cNvSpPr txBox="1"/>
          <p:nvPr/>
        </p:nvSpPr>
        <p:spPr>
          <a:xfrm>
            <a:off x="9151341" y="807384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线圈半径</a:t>
            </a:r>
            <a:r>
              <a:rPr lang="en-US" altLang="zh-CN" sz="3600" b="1" dirty="0"/>
              <a:t>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3628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1" y="481063"/>
            <a:ext cx="10012885" cy="6253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26F35E-09F3-4451-BF89-CC9D1E68EE0F}"/>
              </a:ext>
            </a:extLst>
          </p:cNvPr>
          <p:cNvSpPr txBox="1"/>
          <p:nvPr/>
        </p:nvSpPr>
        <p:spPr>
          <a:xfrm>
            <a:off x="1663882" y="4011517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~1.824m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9EA5BA-C43A-4690-9D8F-5DA05F4098D7}"/>
              </a:ext>
            </a:extLst>
          </p:cNvPr>
          <p:cNvSpPr txBox="1"/>
          <p:nvPr/>
        </p:nvSpPr>
        <p:spPr>
          <a:xfrm>
            <a:off x="1862385" y="5264192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~0.16m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26680-B3EA-4EA0-8559-29F7E4B8B530}"/>
              </a:ext>
            </a:extLst>
          </p:cNvPr>
          <p:cNvSpPr txBox="1"/>
          <p:nvPr/>
        </p:nvSpPr>
        <p:spPr>
          <a:xfrm>
            <a:off x="7891583" y="491943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~0.307m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3EF39A-FAE5-4218-8B90-AEC55B7D4B1A}"/>
              </a:ext>
            </a:extLst>
          </p:cNvPr>
          <p:cNvSpPr txBox="1"/>
          <p:nvPr/>
        </p:nvSpPr>
        <p:spPr>
          <a:xfrm>
            <a:off x="6900606" y="528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~0.20m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4024E9-9B08-42B9-8705-2FEDA76DCB6D}"/>
              </a:ext>
            </a:extLst>
          </p:cNvPr>
          <p:cNvSpPr txBox="1"/>
          <p:nvPr/>
        </p:nvSpPr>
        <p:spPr>
          <a:xfrm>
            <a:off x="4034793" y="565809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~0.80m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81A5E7-9342-4C59-9B5A-5E0F209C4C29}"/>
              </a:ext>
            </a:extLst>
          </p:cNvPr>
          <p:cNvSpPr txBox="1"/>
          <p:nvPr/>
        </p:nvSpPr>
        <p:spPr>
          <a:xfrm>
            <a:off x="4390871" y="229897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20D0D9-CACF-4A9E-A395-9079F99ECDD5}"/>
              </a:ext>
            </a:extLst>
          </p:cNvPr>
          <p:cNvSpPr txBox="1"/>
          <p:nvPr/>
        </p:nvSpPr>
        <p:spPr>
          <a:xfrm>
            <a:off x="4907425" y="47505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D68B0EB-5A93-47AC-A2E7-DB0090044152}"/>
              </a:ext>
            </a:extLst>
          </p:cNvPr>
          <p:cNvCxnSpPr/>
          <p:nvPr/>
        </p:nvCxnSpPr>
        <p:spPr>
          <a:xfrm flipV="1">
            <a:off x="2428503" y="4380849"/>
            <a:ext cx="849718" cy="90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522885F-CD11-4B5F-B747-EB4820B8FDA4}"/>
              </a:ext>
            </a:extLst>
          </p:cNvPr>
          <p:cNvCxnSpPr>
            <a:cxnSpLocks/>
          </p:cNvCxnSpPr>
          <p:nvPr/>
        </p:nvCxnSpPr>
        <p:spPr>
          <a:xfrm flipV="1">
            <a:off x="2428503" y="4380850"/>
            <a:ext cx="1345573" cy="907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FAB3AAD-4143-416C-A453-15B2F270F355}"/>
              </a:ext>
            </a:extLst>
          </p:cNvPr>
          <p:cNvCxnSpPr/>
          <p:nvPr/>
        </p:nvCxnSpPr>
        <p:spPr>
          <a:xfrm>
            <a:off x="4907425" y="2668303"/>
            <a:ext cx="306601" cy="7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7251186-6751-414D-936C-DEE12BB0593E}"/>
              </a:ext>
            </a:extLst>
          </p:cNvPr>
          <p:cNvCxnSpPr/>
          <p:nvPr/>
        </p:nvCxnSpPr>
        <p:spPr>
          <a:xfrm flipH="1" flipV="1">
            <a:off x="7023370" y="3929974"/>
            <a:ext cx="372724" cy="135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082E360-FCB0-4D84-BB22-DDCA6DC3A851}"/>
              </a:ext>
            </a:extLst>
          </p:cNvPr>
          <p:cNvCxnSpPr/>
          <p:nvPr/>
        </p:nvCxnSpPr>
        <p:spPr>
          <a:xfrm flipH="1" flipV="1">
            <a:off x="7480570" y="4011517"/>
            <a:ext cx="661481" cy="8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3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531469"/>
            <a:ext cx="4639111" cy="2897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C8599-0388-454C-85FD-25175EB1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3507246"/>
            <a:ext cx="4301278" cy="26418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CADB55-4EE6-45F3-B497-3CE598A3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453222"/>
            <a:ext cx="4839937" cy="2840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ACDCB2-B43A-4649-A014-43CD5F6EC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3437660"/>
            <a:ext cx="4839937" cy="28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23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349F86-F264-41DD-A024-DB4035D20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11" y="633940"/>
            <a:ext cx="7226012" cy="424054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FBA6F9-E4FF-449C-9B8D-B7AF47BA6673}"/>
              </a:ext>
            </a:extLst>
          </p:cNvPr>
          <p:cNvCxnSpPr>
            <a:cxnSpLocks/>
          </p:cNvCxnSpPr>
          <p:nvPr/>
        </p:nvCxnSpPr>
        <p:spPr>
          <a:xfrm flipV="1">
            <a:off x="4269996" y="2818701"/>
            <a:ext cx="1501630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1518C7-5B34-430C-87DA-FF3E1A616EA4}"/>
              </a:ext>
            </a:extLst>
          </p:cNvPr>
          <p:cNvSpPr txBox="1"/>
          <p:nvPr/>
        </p:nvSpPr>
        <p:spPr>
          <a:xfrm>
            <a:off x="3674378" y="5528347"/>
            <a:ext cx="837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R16=0</a:t>
            </a:r>
          </a:p>
          <a:p>
            <a:r>
              <a:rPr lang="en-US" altLang="zh-CN" dirty="0"/>
              <a:t>R26=0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76BBFF3-FE42-410C-ABD2-389FF0416317}"/>
              </a:ext>
            </a:extLst>
          </p:cNvPr>
          <p:cNvCxnSpPr>
            <a:cxnSpLocks/>
          </p:cNvCxnSpPr>
          <p:nvPr/>
        </p:nvCxnSpPr>
        <p:spPr>
          <a:xfrm flipV="1">
            <a:off x="7482980" y="2818701"/>
            <a:ext cx="620785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C658FEB-DAE4-4532-BCA6-B3FF3F24377F}"/>
              </a:ext>
            </a:extLst>
          </p:cNvPr>
          <p:cNvSpPr txBox="1"/>
          <p:nvPr/>
        </p:nvSpPr>
        <p:spPr>
          <a:xfrm>
            <a:off x="6946084" y="5528347"/>
            <a:ext cx="2428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R11=R33</a:t>
            </a:r>
          </a:p>
          <a:p>
            <a:r>
              <a:rPr lang="en-US" altLang="zh-CN" dirty="0"/>
              <a:t>R12=R21=R34=R43=0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347250-1B63-425D-91EE-AA2BC6A0F3C5}"/>
              </a:ext>
            </a:extLst>
          </p:cNvPr>
          <p:cNvSpPr txBox="1"/>
          <p:nvPr/>
        </p:nvSpPr>
        <p:spPr>
          <a:xfrm>
            <a:off x="9374954" y="5528346"/>
            <a:ext cx="9460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T126=0</a:t>
            </a:r>
          </a:p>
          <a:p>
            <a:r>
              <a:rPr lang="en-US" altLang="zh-CN" dirty="0"/>
              <a:t>T346=0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61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F7D4CA-216E-49EA-A8B8-AAD69E691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5" y="937937"/>
            <a:ext cx="2169952" cy="1089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DAB73B-2FA0-4D42-921D-DF5CDE187850}"/>
              </a:ext>
            </a:extLst>
          </p:cNvPr>
          <p:cNvSpPr txBox="1"/>
          <p:nvPr/>
        </p:nvSpPr>
        <p:spPr>
          <a:xfrm>
            <a:off x="3372375" y="1021089"/>
            <a:ext cx="216995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强制降低</a:t>
            </a:r>
            <a:r>
              <a:rPr lang="en-US" altLang="zh-CN" dirty="0"/>
              <a:t>QS_S,</a:t>
            </a:r>
            <a:r>
              <a:rPr lang="zh-CN" altLang="en-US" dirty="0"/>
              <a:t>放开对二极场、四极场的限制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56F138-6097-491D-BE5C-F5AAFA50DD4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11647" y="1482754"/>
            <a:ext cx="36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D8809E0-09B1-4D57-B0FB-14EBCF33BAB2}"/>
              </a:ext>
            </a:extLst>
          </p:cNvPr>
          <p:cNvSpPr txBox="1"/>
          <p:nvPr/>
        </p:nvSpPr>
        <p:spPr>
          <a:xfrm>
            <a:off x="6096000" y="1024933"/>
            <a:ext cx="157153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失败。一阶光路发生变化，和</a:t>
            </a:r>
            <a:r>
              <a:rPr lang="en-US" altLang="zh-CN" dirty="0"/>
              <a:t>PSI</a:t>
            </a:r>
            <a:r>
              <a:rPr lang="zh-CN" altLang="en-US" dirty="0"/>
              <a:t>图不同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DE4D6E4-FF46-4C95-8E27-CB734D88ADE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542327" y="1482754"/>
            <a:ext cx="553673" cy="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4B85118-FABD-4BED-9EF4-040B2CA57F47}"/>
              </a:ext>
            </a:extLst>
          </p:cNvPr>
          <p:cNvSpPr txBox="1"/>
          <p:nvPr/>
        </p:nvSpPr>
        <p:spPr>
          <a:xfrm>
            <a:off x="3565921" y="2558642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限制</a:t>
            </a:r>
            <a:r>
              <a:rPr lang="en-US" altLang="zh-CN" dirty="0"/>
              <a:t>QS_S</a:t>
            </a:r>
            <a:r>
              <a:rPr lang="zh-CN" altLang="en-US" dirty="0"/>
              <a:t>和</a:t>
            </a:r>
            <a:r>
              <a:rPr lang="en-US" altLang="zh-CN" dirty="0"/>
              <a:t>Q2?</a:t>
            </a:r>
            <a:endParaRPr lang="zh-CN" altLang="en-US" dirty="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510A86C-851B-4EF9-8E04-AC7E9AD05ABF}"/>
              </a:ext>
            </a:extLst>
          </p:cNvPr>
          <p:cNvCxnSpPr>
            <a:stCxn id="5" idx="2"/>
            <a:endCxn id="12" idx="1"/>
          </p:cNvCxnSpPr>
          <p:nvPr/>
        </p:nvCxnSpPr>
        <p:spPr>
          <a:xfrm rot="16200000" flipH="1">
            <a:off x="2388428" y="1565814"/>
            <a:ext cx="715737" cy="1639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50C7C9A-5197-4C04-93C7-44A43FB4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43" y="2075992"/>
            <a:ext cx="2924964" cy="13346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BC29C6-A335-4FF6-9566-AA6F19C10881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348781" y="2743308"/>
            <a:ext cx="638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CBB8273-4AD2-421B-9C17-932D421CF1D6}"/>
              </a:ext>
            </a:extLst>
          </p:cNvPr>
          <p:cNvSpPr txBox="1"/>
          <p:nvPr/>
        </p:nvSpPr>
        <p:spPr>
          <a:xfrm>
            <a:off x="9636154" y="2558642"/>
            <a:ext cx="17171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</a:t>
            </a:r>
            <a:r>
              <a:rPr lang="en-US" altLang="zh-CN" dirty="0"/>
              <a:t>QS_S?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A92A93-8DA2-4063-911D-27BDDE3D1A56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>
            <a:off x="8911907" y="2743308"/>
            <a:ext cx="724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B6DEC87-8D08-44B7-9986-514837FE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43" y="3726804"/>
            <a:ext cx="2924964" cy="1433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971F51E-7950-4BAD-BB69-DFEAA7DA78B4}"/>
              </a:ext>
            </a:extLst>
          </p:cNvPr>
          <p:cNvCxnSpPr>
            <a:stCxn id="25" idx="2"/>
            <a:endCxn id="31" idx="3"/>
          </p:cNvCxnSpPr>
          <p:nvPr/>
        </p:nvCxnSpPr>
        <p:spPr>
          <a:xfrm rot="5400000">
            <a:off x="8945576" y="2894305"/>
            <a:ext cx="1515479" cy="158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DF50A26-284A-492C-80AE-2B584CD066D7}"/>
              </a:ext>
            </a:extLst>
          </p:cNvPr>
          <p:cNvSpPr txBox="1"/>
          <p:nvPr/>
        </p:nvSpPr>
        <p:spPr>
          <a:xfrm>
            <a:off x="9072373" y="4166453"/>
            <a:ext cx="12618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可以大胆再降低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EAC9F9E-A802-4976-8F4F-45AACAB6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55" y="3726808"/>
            <a:ext cx="2918471" cy="14332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ADB7EAB-A9AD-4614-A9C3-D6A68D596C9D}"/>
              </a:ext>
            </a:extLst>
          </p:cNvPr>
          <p:cNvCxnSpPr>
            <a:stCxn id="31" idx="1"/>
            <a:endCxn id="35" idx="3"/>
          </p:cNvCxnSpPr>
          <p:nvPr/>
        </p:nvCxnSpPr>
        <p:spPr>
          <a:xfrm flipH="1">
            <a:off x="4404126" y="4443453"/>
            <a:ext cx="158281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6855443-8423-41A4-8489-C9FD0708D0F0}"/>
              </a:ext>
            </a:extLst>
          </p:cNvPr>
          <p:cNvSpPr txBox="1"/>
          <p:nvPr/>
        </p:nvSpPr>
        <p:spPr>
          <a:xfrm>
            <a:off x="7633982" y="259219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CB2B67-77BD-4C44-A8AE-CB52CEECC5EC}"/>
              </a:ext>
            </a:extLst>
          </p:cNvPr>
          <p:cNvSpPr txBox="1"/>
          <p:nvPr/>
        </p:nvSpPr>
        <p:spPr>
          <a:xfrm>
            <a:off x="8547964" y="225856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075EC58-E266-40EA-9CEC-D29BB5C488BA}"/>
              </a:ext>
            </a:extLst>
          </p:cNvPr>
          <p:cNvSpPr txBox="1"/>
          <p:nvPr/>
        </p:nvSpPr>
        <p:spPr>
          <a:xfrm>
            <a:off x="8597088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CABED1-7905-48B2-98B0-C69634C9EB7E}"/>
              </a:ext>
            </a:extLst>
          </p:cNvPr>
          <p:cNvSpPr txBox="1"/>
          <p:nvPr/>
        </p:nvSpPr>
        <p:spPr>
          <a:xfrm>
            <a:off x="7633982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71E03C2-3885-4A6C-888A-C991873894F9}"/>
              </a:ext>
            </a:extLst>
          </p:cNvPr>
          <p:cNvSpPr txBox="1"/>
          <p:nvPr/>
        </p:nvSpPr>
        <p:spPr>
          <a:xfrm>
            <a:off x="4162104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1F539D-5D6A-48A8-8B2A-04E84022C416}"/>
              </a:ext>
            </a:extLst>
          </p:cNvPr>
          <p:cNvSpPr txBox="1"/>
          <p:nvPr/>
        </p:nvSpPr>
        <p:spPr>
          <a:xfrm>
            <a:off x="3212263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185282-18A3-4F0F-8E50-2211A7151A3C}"/>
              </a:ext>
            </a:extLst>
          </p:cNvPr>
          <p:cNvSpPr txBox="1"/>
          <p:nvPr/>
        </p:nvSpPr>
        <p:spPr>
          <a:xfrm>
            <a:off x="1788254" y="91326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5E41F9B-0F06-435E-B2B4-07153AEB4B99}"/>
              </a:ext>
            </a:extLst>
          </p:cNvPr>
          <p:cNvSpPr txBox="1"/>
          <p:nvPr/>
        </p:nvSpPr>
        <p:spPr>
          <a:xfrm>
            <a:off x="67113" y="134224"/>
            <a:ext cx="889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一阶设计完毕</a:t>
            </a: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F4DF331A-92BC-4F70-9630-BEDEB0F4554C}"/>
              </a:ext>
            </a:extLst>
          </p:cNvPr>
          <p:cNvCxnSpPr>
            <a:stCxn id="52" idx="2"/>
            <a:endCxn id="5" idx="1"/>
          </p:cNvCxnSpPr>
          <p:nvPr/>
        </p:nvCxnSpPr>
        <p:spPr>
          <a:xfrm rot="16200000" flipH="1">
            <a:off x="325613" y="966671"/>
            <a:ext cx="702199" cy="329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4E51BB2-4AC7-4961-A7AA-F2F43216B46E}"/>
              </a:ext>
            </a:extLst>
          </p:cNvPr>
          <p:cNvSpPr txBox="1"/>
          <p:nvPr/>
        </p:nvSpPr>
        <p:spPr>
          <a:xfrm>
            <a:off x="4876453" y="5691473"/>
            <a:ext cx="158281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很多矩阵项偏差变大，全部放开匹配一次？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7AD62FE-B8C2-4BE8-9AAA-7EE9F5A6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477" y="5344161"/>
            <a:ext cx="3024372" cy="14332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53AF8AA-1E63-47CC-8979-6A2BCAAE2DF8}"/>
              </a:ext>
            </a:extLst>
          </p:cNvPr>
          <p:cNvCxnSpPr>
            <a:stCxn id="58" idx="3"/>
            <a:endCxn id="57" idx="1"/>
          </p:cNvCxnSpPr>
          <p:nvPr/>
        </p:nvCxnSpPr>
        <p:spPr>
          <a:xfrm flipV="1">
            <a:off x="4462849" y="6060805"/>
            <a:ext cx="413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B949BC53-A097-4F93-AF63-25BDBD6307AA}"/>
              </a:ext>
            </a:extLst>
          </p:cNvPr>
          <p:cNvCxnSpPr>
            <a:stCxn id="35" idx="1"/>
            <a:endCxn id="58" idx="1"/>
          </p:cNvCxnSpPr>
          <p:nvPr/>
        </p:nvCxnSpPr>
        <p:spPr>
          <a:xfrm rot="10800000" flipV="1">
            <a:off x="1438477" y="4443454"/>
            <a:ext cx="47178" cy="1617351"/>
          </a:xfrm>
          <a:prstGeom prst="bentConnector3">
            <a:avLst>
              <a:gd name="adj1" fmla="val 1117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DD98274-3745-426A-BA57-ACE69D125F62}"/>
              </a:ext>
            </a:extLst>
          </p:cNvPr>
          <p:cNvSpPr txBox="1"/>
          <p:nvPr/>
        </p:nvSpPr>
        <p:spPr>
          <a:xfrm>
            <a:off x="4141322" y="55518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202FCCC-F094-4575-B4D1-819ACEE094A4}"/>
              </a:ext>
            </a:extLst>
          </p:cNvPr>
          <p:cNvSpPr txBox="1"/>
          <p:nvPr/>
        </p:nvSpPr>
        <p:spPr>
          <a:xfrm>
            <a:off x="3068473" y="593000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58827ACE-349E-462B-9CAF-09ECB7A1DD8F}"/>
              </a:ext>
            </a:extLst>
          </p:cNvPr>
          <p:cNvCxnSpPr>
            <a:stCxn id="57" idx="3"/>
          </p:cNvCxnSpPr>
          <p:nvPr/>
        </p:nvCxnSpPr>
        <p:spPr>
          <a:xfrm>
            <a:off x="6459270" y="6060805"/>
            <a:ext cx="1434770" cy="716645"/>
          </a:xfrm>
          <a:prstGeom prst="bentConnector3">
            <a:avLst>
              <a:gd name="adj1" fmla="val 99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250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D77F739-622C-4C8A-B72A-7F3F15ACCF21}"/>
              </a:ext>
            </a:extLst>
          </p:cNvPr>
          <p:cNvSpPr txBox="1"/>
          <p:nvPr/>
        </p:nvSpPr>
        <p:spPr>
          <a:xfrm>
            <a:off x="1912690" y="606410"/>
            <a:ext cx="186210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很多矩阵项偏差变大主要是一阶色散变大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8798633" y="544854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CDEB3D9-8393-470E-BC0C-B7E7A7EB9A9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74793" y="868020"/>
            <a:ext cx="502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3BAC4F3-9D47-4749-8EFE-40CB8B4D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" y="1699017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5A31883-E29B-4E65-906A-35F9F9877082}"/>
              </a:ext>
            </a:extLst>
          </p:cNvPr>
          <p:cNvSpPr txBox="1"/>
          <p:nvPr/>
        </p:nvSpPr>
        <p:spPr>
          <a:xfrm>
            <a:off x="5155634" y="406355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全部放开匹配一次？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AAB562-F11A-46EC-8093-C489AC5EFDE8}"/>
              </a:ext>
            </a:extLst>
          </p:cNvPr>
          <p:cNvSpPr/>
          <p:nvPr/>
        </p:nvSpPr>
        <p:spPr>
          <a:xfrm>
            <a:off x="209725" y="2860646"/>
            <a:ext cx="755009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518486-EE66-4864-9BE9-DD770400183D}"/>
              </a:ext>
            </a:extLst>
          </p:cNvPr>
          <p:cNvSpPr/>
          <p:nvPr/>
        </p:nvSpPr>
        <p:spPr>
          <a:xfrm>
            <a:off x="1242969" y="2860646"/>
            <a:ext cx="820723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09BA60-9A13-4545-A0CC-36A16DF4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6635" y="1486350"/>
            <a:ext cx="3987957" cy="2440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694941-07A2-4C33-A5F7-80E644933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35" y="4144160"/>
            <a:ext cx="3987958" cy="2449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EC8DA31-0600-4917-A849-2C9DC26C3312}"/>
              </a:ext>
            </a:extLst>
          </p:cNvPr>
          <p:cNvSpPr txBox="1"/>
          <p:nvPr/>
        </p:nvSpPr>
        <p:spPr>
          <a:xfrm>
            <a:off x="10514592" y="1475239"/>
            <a:ext cx="12923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后</a:t>
            </a:r>
            <a:r>
              <a:rPr lang="en-US" altLang="zh-CN" dirty="0"/>
              <a:t>Y</a:t>
            </a:r>
            <a:r>
              <a:rPr lang="zh-CN" altLang="en-US" dirty="0"/>
              <a:t>包络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60D686-F5EA-4BED-8D5B-E4B49D6CE5D7}"/>
              </a:ext>
            </a:extLst>
          </p:cNvPr>
          <p:cNvSpPr txBox="1"/>
          <p:nvPr/>
        </p:nvSpPr>
        <p:spPr>
          <a:xfrm>
            <a:off x="10514592" y="4135986"/>
            <a:ext cx="487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AF726E-534E-4E22-9139-0FB212A3A2EF}"/>
              </a:ext>
            </a:extLst>
          </p:cNvPr>
          <p:cNvSpPr/>
          <p:nvPr/>
        </p:nvSpPr>
        <p:spPr>
          <a:xfrm>
            <a:off x="7650760" y="2394342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DAA4A40-16E3-4108-A5F8-7920306BD788}"/>
              </a:ext>
            </a:extLst>
          </p:cNvPr>
          <p:cNvSpPr/>
          <p:nvPr/>
        </p:nvSpPr>
        <p:spPr>
          <a:xfrm>
            <a:off x="7650760" y="4920021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1030438-D4E7-4387-99D1-96444711E4CF}"/>
              </a:ext>
            </a:extLst>
          </p:cNvPr>
          <p:cNvCxnSpPr>
            <a:stCxn id="6" idx="3"/>
          </p:cNvCxnSpPr>
          <p:nvPr/>
        </p:nvCxnSpPr>
        <p:spPr>
          <a:xfrm>
            <a:off x="10790972" y="868020"/>
            <a:ext cx="701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983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359309" y="419020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F98ABB-7698-429C-B289-558FEF851AA4}"/>
              </a:ext>
            </a:extLst>
          </p:cNvPr>
          <p:cNvSpPr txBox="1"/>
          <p:nvPr/>
        </p:nvSpPr>
        <p:spPr>
          <a:xfrm>
            <a:off x="2919368" y="234354"/>
            <a:ext cx="357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放开条件：</a:t>
            </a:r>
            <a:r>
              <a:rPr lang="en-US" altLang="zh-CN" dirty="0"/>
              <a:t>R21=0, R43=0 -- </a:t>
            </a:r>
            <a:r>
              <a:rPr lang="zh-CN" altLang="en-US" dirty="0"/>
              <a:t>删除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7021585" y="419020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80060DD-D7CF-437B-A92E-C2ED352B6419}"/>
              </a:ext>
            </a:extLst>
          </p:cNvPr>
          <p:cNvCxnSpPr>
            <a:stCxn id="6" idx="3"/>
          </p:cNvCxnSpPr>
          <p:nvPr/>
        </p:nvCxnSpPr>
        <p:spPr>
          <a:xfrm flipV="1">
            <a:off x="2351648" y="742185"/>
            <a:ext cx="46699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C91F7900-465A-4E57-A04C-3A5F2B8A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5" y="1735384"/>
            <a:ext cx="598170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450F8C9-C83E-4C7B-A3A0-B015C59EE65B}"/>
              </a:ext>
            </a:extLst>
          </p:cNvPr>
          <p:cNvSpPr txBox="1"/>
          <p:nvPr/>
        </p:nvSpPr>
        <p:spPr>
          <a:xfrm>
            <a:off x="647176" y="1357663"/>
            <a:ext cx="3078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除</a:t>
            </a:r>
            <a:r>
              <a:rPr lang="en-US" altLang="zh-CN" dirty="0"/>
              <a:t>R21 R43</a:t>
            </a:r>
            <a:r>
              <a:rPr lang="zh-CN" altLang="en-US" dirty="0"/>
              <a:t>外的参数满足要求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8F7DAF-2987-47A2-86DE-222DE5B7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36" y="1623298"/>
            <a:ext cx="4141367" cy="2423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下 33">
            <a:extLst>
              <a:ext uri="{FF2B5EF4-FFF2-40B4-BE49-F238E27FC236}">
                <a16:creationId xmlns:a16="http://schemas.microsoft.com/office/drawing/2014/main" id="{41F0EC2D-C377-4ACE-B134-549FB3F9CC93}"/>
              </a:ext>
            </a:extLst>
          </p:cNvPr>
          <p:cNvSpPr/>
          <p:nvPr/>
        </p:nvSpPr>
        <p:spPr>
          <a:xfrm rot="1579282">
            <a:off x="9370503" y="2290194"/>
            <a:ext cx="176169" cy="42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BCC6BD9-79AD-473B-B4E6-F0CCDAF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36" y="4168957"/>
            <a:ext cx="4141366" cy="2537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831F702-CBED-4F9C-976F-70D61C119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6" y="4010983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BDBA63E0-8050-441C-AEEA-07421410D023}"/>
              </a:ext>
            </a:extLst>
          </p:cNvPr>
          <p:cNvCxnSpPr>
            <a:cxnSpLocks/>
            <a:stCxn id="36" idx="3"/>
            <a:endCxn id="44" idx="0"/>
          </p:cNvCxnSpPr>
          <p:nvPr/>
        </p:nvCxnSpPr>
        <p:spPr>
          <a:xfrm>
            <a:off x="3555841" y="4724255"/>
            <a:ext cx="1647038" cy="708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023266A-FE52-4C6D-B821-07102F962516}"/>
              </a:ext>
            </a:extLst>
          </p:cNvPr>
          <p:cNvSpPr txBox="1"/>
          <p:nvPr/>
        </p:nvSpPr>
        <p:spPr>
          <a:xfrm>
            <a:off x="4051883" y="435011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DF398D9-60BA-4309-8B68-7E98A64E1B82}"/>
              </a:ext>
            </a:extLst>
          </p:cNvPr>
          <p:cNvSpPr txBox="1"/>
          <p:nvPr/>
        </p:nvSpPr>
        <p:spPr>
          <a:xfrm>
            <a:off x="4051883" y="5432716"/>
            <a:ext cx="230199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把得到的参数带回，再加上条件？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不可。光路变化大</a:t>
            </a:r>
          </a:p>
        </p:txBody>
      </p:sp>
    </p:spTree>
    <p:extLst>
      <p:ext uri="{BB962C8B-B14F-4D97-AF65-F5344CB8AC3E}">
        <p14:creationId xmlns:p14="http://schemas.microsoft.com/office/powerpoint/2010/main" val="2381225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5B105A-EB55-4EBA-9C0B-2ED8CF4260EC}"/>
              </a:ext>
            </a:extLst>
          </p:cNvPr>
          <p:cNvSpPr txBox="1"/>
          <p:nvPr/>
        </p:nvSpPr>
        <p:spPr>
          <a:xfrm>
            <a:off x="1159608" y="1803204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不做任何限制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677C0D4-0781-44E1-AB67-55F80BFCA3B3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65750" y="1194012"/>
            <a:ext cx="1032114" cy="555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36A5174-A3AA-4667-B8D1-4A664966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1442477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A67B2-4E9C-44FC-8E15-1B621E9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13" y="1459290"/>
            <a:ext cx="2602076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6F06F723-0E09-4B4E-92A0-E0EF484AC031}"/>
              </a:ext>
            </a:extLst>
          </p:cNvPr>
          <p:cNvSpPr/>
          <p:nvPr/>
        </p:nvSpPr>
        <p:spPr>
          <a:xfrm>
            <a:off x="6862195" y="197108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687254-E246-4BE5-AA0F-E8552713E20C}"/>
              </a:ext>
            </a:extLst>
          </p:cNvPr>
          <p:cNvGrpSpPr/>
          <p:nvPr/>
        </p:nvGrpSpPr>
        <p:grpSpPr>
          <a:xfrm>
            <a:off x="8748277" y="2021524"/>
            <a:ext cx="1979802" cy="159391"/>
            <a:chOff x="8605664" y="2163877"/>
            <a:chExt cx="1979802" cy="159391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1E8FB6A-738A-4F13-A330-DFDF367E52F3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79213A3-7380-41ED-ABA9-0D3242534F47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CB30B6F-720C-43A6-A203-8EE441CAE93D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B96BBBD-32C7-4411-A24D-B9FCA568CEF4}"/>
              </a:ext>
            </a:extLst>
          </p:cNvPr>
          <p:cNvGrpSpPr/>
          <p:nvPr/>
        </p:nvGrpSpPr>
        <p:grpSpPr>
          <a:xfrm>
            <a:off x="8833565" y="2559329"/>
            <a:ext cx="1979802" cy="159391"/>
            <a:chOff x="8605664" y="2163877"/>
            <a:chExt cx="1979802" cy="15939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CF9EA03-6988-4DFA-BFE7-5DACA8761E58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88BEBCF-E0AA-46BC-878F-9C000CCD9525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F4D600C-A006-4780-B30C-816C62D128DF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3ED9EB9-D7CF-4C64-90DC-7A0AB85CF82B}"/>
              </a:ext>
            </a:extLst>
          </p:cNvPr>
          <p:cNvSpPr txBox="1"/>
          <p:nvPr/>
        </p:nvSpPr>
        <p:spPr>
          <a:xfrm>
            <a:off x="1134441" y="3244334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371495AF-EC64-43B8-83F0-024C04B8DC1B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148658" y="2443217"/>
            <a:ext cx="1441130" cy="530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512ACC6-30B4-44D6-BEDF-95C24591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3180396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6D38572-CB4A-46CE-8F86-FCB3A144350D}"/>
              </a:ext>
            </a:extLst>
          </p:cNvPr>
          <p:cNvSpPr txBox="1"/>
          <p:nvPr/>
        </p:nvSpPr>
        <p:spPr>
          <a:xfrm>
            <a:off x="5168783" y="365340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5668F280-7256-41F2-9D4C-280C33A3B376}"/>
              </a:ext>
            </a:extLst>
          </p:cNvPr>
          <p:cNvSpPr/>
          <p:nvPr/>
        </p:nvSpPr>
        <p:spPr>
          <a:xfrm>
            <a:off x="6862194" y="414835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92FDD1-BCC0-47D5-8DBF-30286281B2BD}"/>
              </a:ext>
            </a:extLst>
          </p:cNvPr>
          <p:cNvSpPr txBox="1"/>
          <p:nvPr/>
        </p:nvSpPr>
        <p:spPr>
          <a:xfrm>
            <a:off x="6698281" y="3330236"/>
            <a:ext cx="11157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光路发生大变化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6BC501F-FFC7-4EA0-8959-0D0F612F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928" y="2984873"/>
            <a:ext cx="2791456" cy="1598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C84E04AB-CE8D-45CB-83CA-8B378ACB2E45}"/>
              </a:ext>
            </a:extLst>
          </p:cNvPr>
          <p:cNvSpPr/>
          <p:nvPr/>
        </p:nvSpPr>
        <p:spPr>
          <a:xfrm>
            <a:off x="8422547" y="3405930"/>
            <a:ext cx="637975" cy="487349"/>
          </a:xfrm>
          <a:custGeom>
            <a:avLst/>
            <a:gdLst>
              <a:gd name="connsiteX0" fmla="*/ 0 w 637975"/>
              <a:gd name="connsiteY0" fmla="*/ 469784 h 487349"/>
              <a:gd name="connsiteX1" fmla="*/ 92279 w 637975"/>
              <a:gd name="connsiteY1" fmla="*/ 436228 h 487349"/>
              <a:gd name="connsiteX2" fmla="*/ 167780 w 637975"/>
              <a:gd name="connsiteY2" fmla="*/ 427839 h 487349"/>
              <a:gd name="connsiteX3" fmla="*/ 268447 w 637975"/>
              <a:gd name="connsiteY3" fmla="*/ 394283 h 487349"/>
              <a:gd name="connsiteX4" fmla="*/ 293614 w 637975"/>
              <a:gd name="connsiteY4" fmla="*/ 385894 h 487349"/>
              <a:gd name="connsiteX5" fmla="*/ 327170 w 637975"/>
              <a:gd name="connsiteY5" fmla="*/ 377505 h 487349"/>
              <a:gd name="connsiteX6" fmla="*/ 352337 w 637975"/>
              <a:gd name="connsiteY6" fmla="*/ 369116 h 487349"/>
              <a:gd name="connsiteX7" fmla="*/ 444616 w 637975"/>
              <a:gd name="connsiteY7" fmla="*/ 360727 h 487349"/>
              <a:gd name="connsiteX8" fmla="*/ 494950 w 637975"/>
              <a:gd name="connsiteY8" fmla="*/ 343949 h 487349"/>
              <a:gd name="connsiteX9" fmla="*/ 520117 w 637975"/>
              <a:gd name="connsiteY9" fmla="*/ 318782 h 487349"/>
              <a:gd name="connsiteX10" fmla="*/ 578840 w 637975"/>
              <a:gd name="connsiteY10" fmla="*/ 285226 h 487349"/>
              <a:gd name="connsiteX11" fmla="*/ 612396 w 637975"/>
              <a:gd name="connsiteY11" fmla="*/ 234892 h 487349"/>
              <a:gd name="connsiteX12" fmla="*/ 620785 w 637975"/>
              <a:gd name="connsiteY12" fmla="*/ 192947 h 487349"/>
              <a:gd name="connsiteX13" fmla="*/ 629174 w 637975"/>
              <a:gd name="connsiteY13" fmla="*/ 167780 h 487349"/>
              <a:gd name="connsiteX14" fmla="*/ 637563 w 637975"/>
              <a:gd name="connsiteY14" fmla="*/ 134224 h 487349"/>
              <a:gd name="connsiteX15" fmla="*/ 629174 w 637975"/>
              <a:gd name="connsiteY15" fmla="*/ 33556 h 487349"/>
              <a:gd name="connsiteX16" fmla="*/ 545284 w 637975"/>
              <a:gd name="connsiteY16" fmla="*/ 8389 h 487349"/>
              <a:gd name="connsiteX17" fmla="*/ 486561 w 637975"/>
              <a:gd name="connsiteY17" fmla="*/ 0 h 487349"/>
              <a:gd name="connsiteX18" fmla="*/ 369115 w 637975"/>
              <a:gd name="connsiteY18" fmla="*/ 8389 h 487349"/>
              <a:gd name="connsiteX19" fmla="*/ 318781 w 637975"/>
              <a:gd name="connsiteY19" fmla="*/ 33556 h 487349"/>
              <a:gd name="connsiteX20" fmla="*/ 293614 w 637975"/>
              <a:gd name="connsiteY20" fmla="*/ 41945 h 487349"/>
              <a:gd name="connsiteX21" fmla="*/ 260059 w 637975"/>
              <a:gd name="connsiteY21" fmla="*/ 58723 h 487349"/>
              <a:gd name="connsiteX22" fmla="*/ 234892 w 637975"/>
              <a:gd name="connsiteY22" fmla="*/ 75501 h 487349"/>
              <a:gd name="connsiteX23" fmla="*/ 192947 w 637975"/>
              <a:gd name="connsiteY23" fmla="*/ 83890 h 487349"/>
              <a:gd name="connsiteX24" fmla="*/ 151002 w 637975"/>
              <a:gd name="connsiteY24" fmla="*/ 109057 h 487349"/>
              <a:gd name="connsiteX25" fmla="*/ 100668 w 637975"/>
              <a:gd name="connsiteY25" fmla="*/ 125835 h 487349"/>
              <a:gd name="connsiteX26" fmla="*/ 75501 w 637975"/>
              <a:gd name="connsiteY26" fmla="*/ 151002 h 487349"/>
              <a:gd name="connsiteX27" fmla="*/ 58723 w 637975"/>
              <a:gd name="connsiteY27" fmla="*/ 293615 h 487349"/>
              <a:gd name="connsiteX28" fmla="*/ 50334 w 637975"/>
              <a:gd name="connsiteY28" fmla="*/ 327171 h 487349"/>
              <a:gd name="connsiteX29" fmla="*/ 58723 w 637975"/>
              <a:gd name="connsiteY29" fmla="*/ 444617 h 487349"/>
              <a:gd name="connsiteX30" fmla="*/ 83890 w 637975"/>
              <a:gd name="connsiteY30" fmla="*/ 461395 h 487349"/>
              <a:gd name="connsiteX31" fmla="*/ 117446 w 637975"/>
              <a:gd name="connsiteY31" fmla="*/ 469784 h 487349"/>
              <a:gd name="connsiteX32" fmla="*/ 176169 w 637975"/>
              <a:gd name="connsiteY32" fmla="*/ 486562 h 487349"/>
              <a:gd name="connsiteX33" fmla="*/ 234892 w 637975"/>
              <a:gd name="connsiteY33" fmla="*/ 486562 h 48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7975" h="487349">
                <a:moveTo>
                  <a:pt x="0" y="469784"/>
                </a:moveTo>
                <a:cubicBezTo>
                  <a:pt x="21684" y="461110"/>
                  <a:pt x="70739" y="440536"/>
                  <a:pt x="92279" y="436228"/>
                </a:cubicBezTo>
                <a:cubicBezTo>
                  <a:pt x="117109" y="431262"/>
                  <a:pt x="142613" y="430635"/>
                  <a:pt x="167780" y="427839"/>
                </a:cubicBezTo>
                <a:lnTo>
                  <a:pt x="268447" y="394283"/>
                </a:lnTo>
                <a:cubicBezTo>
                  <a:pt x="276836" y="391487"/>
                  <a:pt x="285035" y="388039"/>
                  <a:pt x="293614" y="385894"/>
                </a:cubicBezTo>
                <a:cubicBezTo>
                  <a:pt x="304799" y="383098"/>
                  <a:pt x="316084" y="380672"/>
                  <a:pt x="327170" y="377505"/>
                </a:cubicBezTo>
                <a:cubicBezTo>
                  <a:pt x="335673" y="375076"/>
                  <a:pt x="343583" y="370367"/>
                  <a:pt x="352337" y="369116"/>
                </a:cubicBezTo>
                <a:cubicBezTo>
                  <a:pt x="382913" y="364748"/>
                  <a:pt x="413856" y="363523"/>
                  <a:pt x="444616" y="360727"/>
                </a:cubicBezTo>
                <a:cubicBezTo>
                  <a:pt x="461394" y="355134"/>
                  <a:pt x="482444" y="356455"/>
                  <a:pt x="494950" y="343949"/>
                </a:cubicBezTo>
                <a:cubicBezTo>
                  <a:pt x="503339" y="335560"/>
                  <a:pt x="511003" y="326377"/>
                  <a:pt x="520117" y="318782"/>
                </a:cubicBezTo>
                <a:cubicBezTo>
                  <a:pt x="537903" y="303960"/>
                  <a:pt x="558327" y="295482"/>
                  <a:pt x="578840" y="285226"/>
                </a:cubicBezTo>
                <a:cubicBezTo>
                  <a:pt x="590025" y="268448"/>
                  <a:pt x="608441" y="254665"/>
                  <a:pt x="612396" y="234892"/>
                </a:cubicBezTo>
                <a:cubicBezTo>
                  <a:pt x="615192" y="220910"/>
                  <a:pt x="617327" y="206780"/>
                  <a:pt x="620785" y="192947"/>
                </a:cubicBezTo>
                <a:cubicBezTo>
                  <a:pt x="622930" y="184368"/>
                  <a:pt x="626745" y="176283"/>
                  <a:pt x="629174" y="167780"/>
                </a:cubicBezTo>
                <a:cubicBezTo>
                  <a:pt x="632341" y="156694"/>
                  <a:pt x="634767" y="145409"/>
                  <a:pt x="637563" y="134224"/>
                </a:cubicBezTo>
                <a:cubicBezTo>
                  <a:pt x="634767" y="100668"/>
                  <a:pt x="644233" y="63673"/>
                  <a:pt x="629174" y="33556"/>
                </a:cubicBezTo>
                <a:cubicBezTo>
                  <a:pt x="626985" y="29178"/>
                  <a:pt x="557480" y="10606"/>
                  <a:pt x="545284" y="8389"/>
                </a:cubicBezTo>
                <a:cubicBezTo>
                  <a:pt x="525830" y="4852"/>
                  <a:pt x="506135" y="2796"/>
                  <a:pt x="486561" y="0"/>
                </a:cubicBezTo>
                <a:cubicBezTo>
                  <a:pt x="447412" y="2796"/>
                  <a:pt x="408095" y="3803"/>
                  <a:pt x="369115" y="8389"/>
                </a:cubicBezTo>
                <a:cubicBezTo>
                  <a:pt x="341541" y="11633"/>
                  <a:pt x="343144" y="21374"/>
                  <a:pt x="318781" y="33556"/>
                </a:cubicBezTo>
                <a:cubicBezTo>
                  <a:pt x="310872" y="37511"/>
                  <a:pt x="301742" y="38462"/>
                  <a:pt x="293614" y="41945"/>
                </a:cubicBezTo>
                <a:cubicBezTo>
                  <a:pt x="282120" y="46871"/>
                  <a:pt x="270917" y="52519"/>
                  <a:pt x="260059" y="58723"/>
                </a:cubicBezTo>
                <a:cubicBezTo>
                  <a:pt x="251305" y="63725"/>
                  <a:pt x="244332" y="71961"/>
                  <a:pt x="234892" y="75501"/>
                </a:cubicBezTo>
                <a:cubicBezTo>
                  <a:pt x="221541" y="80508"/>
                  <a:pt x="206929" y="81094"/>
                  <a:pt x="192947" y="83890"/>
                </a:cubicBezTo>
                <a:cubicBezTo>
                  <a:pt x="178965" y="92279"/>
                  <a:pt x="165846" y="102310"/>
                  <a:pt x="151002" y="109057"/>
                </a:cubicBezTo>
                <a:cubicBezTo>
                  <a:pt x="134902" y="116375"/>
                  <a:pt x="116128" y="117246"/>
                  <a:pt x="100668" y="125835"/>
                </a:cubicBezTo>
                <a:cubicBezTo>
                  <a:pt x="90297" y="131597"/>
                  <a:pt x="83890" y="142613"/>
                  <a:pt x="75501" y="151002"/>
                </a:cubicBezTo>
                <a:cubicBezTo>
                  <a:pt x="53007" y="218483"/>
                  <a:pt x="75258" y="144801"/>
                  <a:pt x="58723" y="293615"/>
                </a:cubicBezTo>
                <a:cubicBezTo>
                  <a:pt x="57450" y="305074"/>
                  <a:pt x="53130" y="315986"/>
                  <a:pt x="50334" y="327171"/>
                </a:cubicBezTo>
                <a:cubicBezTo>
                  <a:pt x="53130" y="366320"/>
                  <a:pt x="49204" y="406540"/>
                  <a:pt x="58723" y="444617"/>
                </a:cubicBezTo>
                <a:cubicBezTo>
                  <a:pt x="61168" y="454398"/>
                  <a:pt x="74623" y="457423"/>
                  <a:pt x="83890" y="461395"/>
                </a:cubicBezTo>
                <a:cubicBezTo>
                  <a:pt x="94487" y="465937"/>
                  <a:pt x="106360" y="466617"/>
                  <a:pt x="117446" y="469784"/>
                </a:cubicBezTo>
                <a:cubicBezTo>
                  <a:pt x="135985" y="475081"/>
                  <a:pt x="156937" y="484814"/>
                  <a:pt x="176169" y="486562"/>
                </a:cubicBezTo>
                <a:cubicBezTo>
                  <a:pt x="195663" y="488334"/>
                  <a:pt x="215318" y="486562"/>
                  <a:pt x="234892" y="4865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1134441" y="5074532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endCxn id="52" idx="1"/>
          </p:cNvCxnSpPr>
          <p:nvPr/>
        </p:nvCxnSpPr>
        <p:spPr>
          <a:xfrm rot="16200000" flipH="1">
            <a:off x="-45876" y="4078881"/>
            <a:ext cx="1830198" cy="530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3EB270F8-05A0-465C-BF85-1650178D56EB}"/>
              </a:ext>
            </a:extLst>
          </p:cNvPr>
          <p:cNvCxnSpPr>
            <a:stCxn id="52" idx="3"/>
          </p:cNvCxnSpPr>
          <p:nvPr/>
        </p:nvCxnSpPr>
        <p:spPr>
          <a:xfrm>
            <a:off x="2958979" y="5259198"/>
            <a:ext cx="1311017" cy="148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81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5853978" y="148474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BB969-5F38-4B94-AD8F-A1223024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59" y="1346759"/>
            <a:ext cx="2656516" cy="1586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8121C60-79B3-4D4F-BE64-EB89B2314F26}"/>
              </a:ext>
            </a:extLst>
          </p:cNvPr>
          <p:cNvSpPr/>
          <p:nvPr/>
        </p:nvSpPr>
        <p:spPr>
          <a:xfrm>
            <a:off x="7968312" y="1871561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356534" y="2497427"/>
            <a:ext cx="1519806" cy="9226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4992614" y="384479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945189" y="353399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6C2AAF-0185-4CE4-927E-6D584BA7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7" y="3401036"/>
            <a:ext cx="5134893" cy="114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D4E0143-6862-4335-9BC9-0CA5BB9BF411}"/>
              </a:ext>
            </a:extLst>
          </p:cNvPr>
          <p:cNvSpPr/>
          <p:nvPr/>
        </p:nvSpPr>
        <p:spPr>
          <a:xfrm>
            <a:off x="7105004" y="3305262"/>
            <a:ext cx="864956" cy="234892"/>
          </a:xfrm>
          <a:custGeom>
            <a:avLst/>
            <a:gdLst>
              <a:gd name="connsiteX0" fmla="*/ 59194 w 864956"/>
              <a:gd name="connsiteY0" fmla="*/ 192947 h 234892"/>
              <a:gd name="connsiteX1" fmla="*/ 109528 w 864956"/>
              <a:gd name="connsiteY1" fmla="*/ 201336 h 234892"/>
              <a:gd name="connsiteX2" fmla="*/ 143084 w 864956"/>
              <a:gd name="connsiteY2" fmla="*/ 209725 h 234892"/>
              <a:gd name="connsiteX3" fmla="*/ 210196 w 864956"/>
              <a:gd name="connsiteY3" fmla="*/ 218114 h 234892"/>
              <a:gd name="connsiteX4" fmla="*/ 310864 w 864956"/>
              <a:gd name="connsiteY4" fmla="*/ 234892 h 234892"/>
              <a:gd name="connsiteX5" fmla="*/ 621257 w 864956"/>
              <a:gd name="connsiteY5" fmla="*/ 226503 h 234892"/>
              <a:gd name="connsiteX6" fmla="*/ 663202 w 864956"/>
              <a:gd name="connsiteY6" fmla="*/ 209725 h 234892"/>
              <a:gd name="connsiteX7" fmla="*/ 721924 w 864956"/>
              <a:gd name="connsiteY7" fmla="*/ 192947 h 234892"/>
              <a:gd name="connsiteX8" fmla="*/ 747091 w 864956"/>
              <a:gd name="connsiteY8" fmla="*/ 176169 h 234892"/>
              <a:gd name="connsiteX9" fmla="*/ 839370 w 864956"/>
              <a:gd name="connsiteY9" fmla="*/ 159391 h 234892"/>
              <a:gd name="connsiteX10" fmla="*/ 864537 w 864956"/>
              <a:gd name="connsiteY10" fmla="*/ 125835 h 234892"/>
              <a:gd name="connsiteX11" fmla="*/ 847759 w 864956"/>
              <a:gd name="connsiteY11" fmla="*/ 50334 h 234892"/>
              <a:gd name="connsiteX12" fmla="*/ 805814 w 864956"/>
              <a:gd name="connsiteY12" fmla="*/ 33556 h 234892"/>
              <a:gd name="connsiteX13" fmla="*/ 772258 w 864956"/>
              <a:gd name="connsiteY13" fmla="*/ 25167 h 234892"/>
              <a:gd name="connsiteX14" fmla="*/ 747091 w 864956"/>
              <a:gd name="connsiteY14" fmla="*/ 16778 h 234892"/>
              <a:gd name="connsiteX15" fmla="*/ 654813 w 864956"/>
              <a:gd name="connsiteY15" fmla="*/ 0 h 234892"/>
              <a:gd name="connsiteX16" fmla="*/ 436699 w 864956"/>
              <a:gd name="connsiteY16" fmla="*/ 8389 h 234892"/>
              <a:gd name="connsiteX17" fmla="*/ 369587 w 864956"/>
              <a:gd name="connsiteY17" fmla="*/ 16778 h 234892"/>
              <a:gd name="connsiteX18" fmla="*/ 193418 w 864956"/>
              <a:gd name="connsiteY18" fmla="*/ 25167 h 234892"/>
              <a:gd name="connsiteX19" fmla="*/ 168251 w 864956"/>
              <a:gd name="connsiteY19" fmla="*/ 33556 h 234892"/>
              <a:gd name="connsiteX20" fmla="*/ 50805 w 864956"/>
              <a:gd name="connsiteY20" fmla="*/ 50334 h 234892"/>
              <a:gd name="connsiteX21" fmla="*/ 25638 w 864956"/>
              <a:gd name="connsiteY21" fmla="*/ 67112 h 234892"/>
              <a:gd name="connsiteX22" fmla="*/ 471 w 864956"/>
              <a:gd name="connsiteY22" fmla="*/ 117446 h 234892"/>
              <a:gd name="connsiteX23" fmla="*/ 34027 w 864956"/>
              <a:gd name="connsiteY23" fmla="*/ 218114 h 234892"/>
              <a:gd name="connsiteX24" fmla="*/ 67583 w 864956"/>
              <a:gd name="connsiteY24" fmla="*/ 226503 h 234892"/>
              <a:gd name="connsiteX25" fmla="*/ 109528 w 864956"/>
              <a:gd name="connsiteY25" fmla="*/ 218114 h 23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64956" h="234892">
                <a:moveTo>
                  <a:pt x="59194" y="192947"/>
                </a:moveTo>
                <a:cubicBezTo>
                  <a:pt x="75972" y="195743"/>
                  <a:pt x="92849" y="198000"/>
                  <a:pt x="109528" y="201336"/>
                </a:cubicBezTo>
                <a:cubicBezTo>
                  <a:pt x="120834" y="203597"/>
                  <a:pt x="131711" y="207830"/>
                  <a:pt x="143084" y="209725"/>
                </a:cubicBezTo>
                <a:cubicBezTo>
                  <a:pt x="165322" y="213431"/>
                  <a:pt x="187849" y="215134"/>
                  <a:pt x="210196" y="218114"/>
                </a:cubicBezTo>
                <a:cubicBezTo>
                  <a:pt x="272629" y="226438"/>
                  <a:pt x="257033" y="224126"/>
                  <a:pt x="310864" y="234892"/>
                </a:cubicBezTo>
                <a:cubicBezTo>
                  <a:pt x="414328" y="232096"/>
                  <a:pt x="518018" y="233877"/>
                  <a:pt x="621257" y="226503"/>
                </a:cubicBezTo>
                <a:cubicBezTo>
                  <a:pt x="636277" y="225430"/>
                  <a:pt x="649102" y="215013"/>
                  <a:pt x="663202" y="209725"/>
                </a:cubicBezTo>
                <a:cubicBezTo>
                  <a:pt x="687274" y="200698"/>
                  <a:pt x="695478" y="199559"/>
                  <a:pt x="721924" y="192947"/>
                </a:cubicBezTo>
                <a:cubicBezTo>
                  <a:pt x="730313" y="187354"/>
                  <a:pt x="738073" y="180678"/>
                  <a:pt x="747091" y="176169"/>
                </a:cubicBezTo>
                <a:cubicBezTo>
                  <a:pt x="772955" y="163237"/>
                  <a:pt x="816236" y="162283"/>
                  <a:pt x="839370" y="159391"/>
                </a:cubicBezTo>
                <a:cubicBezTo>
                  <a:pt x="847759" y="148206"/>
                  <a:pt x="863465" y="139775"/>
                  <a:pt x="864537" y="125835"/>
                </a:cubicBezTo>
                <a:cubicBezTo>
                  <a:pt x="866514" y="100130"/>
                  <a:pt x="861600" y="72084"/>
                  <a:pt x="847759" y="50334"/>
                </a:cubicBezTo>
                <a:cubicBezTo>
                  <a:pt x="839674" y="37630"/>
                  <a:pt x="820100" y="38318"/>
                  <a:pt x="805814" y="33556"/>
                </a:cubicBezTo>
                <a:cubicBezTo>
                  <a:pt x="794876" y="29910"/>
                  <a:pt x="783344" y="28334"/>
                  <a:pt x="772258" y="25167"/>
                </a:cubicBezTo>
                <a:cubicBezTo>
                  <a:pt x="763755" y="22738"/>
                  <a:pt x="755670" y="18923"/>
                  <a:pt x="747091" y="16778"/>
                </a:cubicBezTo>
                <a:cubicBezTo>
                  <a:pt x="723643" y="10916"/>
                  <a:pt x="677249" y="3739"/>
                  <a:pt x="654813" y="0"/>
                </a:cubicBezTo>
                <a:cubicBezTo>
                  <a:pt x="582108" y="2796"/>
                  <a:pt x="509332" y="4116"/>
                  <a:pt x="436699" y="8389"/>
                </a:cubicBezTo>
                <a:cubicBezTo>
                  <a:pt x="414193" y="9713"/>
                  <a:pt x="392078" y="15227"/>
                  <a:pt x="369587" y="16778"/>
                </a:cubicBezTo>
                <a:cubicBezTo>
                  <a:pt x="310937" y="20823"/>
                  <a:pt x="252141" y="22371"/>
                  <a:pt x="193418" y="25167"/>
                </a:cubicBezTo>
                <a:cubicBezTo>
                  <a:pt x="185029" y="27963"/>
                  <a:pt x="176959" y="32019"/>
                  <a:pt x="168251" y="33556"/>
                </a:cubicBezTo>
                <a:cubicBezTo>
                  <a:pt x="129307" y="40429"/>
                  <a:pt x="50805" y="50334"/>
                  <a:pt x="50805" y="50334"/>
                </a:cubicBezTo>
                <a:cubicBezTo>
                  <a:pt x="42416" y="55927"/>
                  <a:pt x="32767" y="59983"/>
                  <a:pt x="25638" y="67112"/>
                </a:cubicBezTo>
                <a:cubicBezTo>
                  <a:pt x="9376" y="83374"/>
                  <a:pt x="7294" y="96977"/>
                  <a:pt x="471" y="117446"/>
                </a:cubicBezTo>
                <a:cubicBezTo>
                  <a:pt x="8815" y="209230"/>
                  <a:pt x="-20199" y="202621"/>
                  <a:pt x="34027" y="218114"/>
                </a:cubicBezTo>
                <a:cubicBezTo>
                  <a:pt x="45113" y="221281"/>
                  <a:pt x="56398" y="223707"/>
                  <a:pt x="67583" y="226503"/>
                </a:cubicBezTo>
                <a:lnTo>
                  <a:pt x="109528" y="218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5EBBF4D-ADEC-4E0E-9E69-FE5AC0FE8E98}"/>
              </a:ext>
            </a:extLst>
          </p:cNvPr>
          <p:cNvSpPr/>
          <p:nvPr/>
        </p:nvSpPr>
        <p:spPr>
          <a:xfrm>
            <a:off x="7977930" y="3498209"/>
            <a:ext cx="1669409" cy="486562"/>
          </a:xfrm>
          <a:custGeom>
            <a:avLst/>
            <a:gdLst>
              <a:gd name="connsiteX0" fmla="*/ 0 w 1669409"/>
              <a:gd name="connsiteY0" fmla="*/ 0 h 486562"/>
              <a:gd name="connsiteX1" fmla="*/ 134224 w 1669409"/>
              <a:gd name="connsiteY1" fmla="*/ 58723 h 486562"/>
              <a:gd name="connsiteX2" fmla="*/ 209725 w 1669409"/>
              <a:gd name="connsiteY2" fmla="*/ 83890 h 486562"/>
              <a:gd name="connsiteX3" fmla="*/ 276837 w 1669409"/>
              <a:gd name="connsiteY3" fmla="*/ 109057 h 486562"/>
              <a:gd name="connsiteX4" fmla="*/ 343949 w 1669409"/>
              <a:gd name="connsiteY4" fmla="*/ 125835 h 486562"/>
              <a:gd name="connsiteX5" fmla="*/ 570452 w 1669409"/>
              <a:gd name="connsiteY5" fmla="*/ 184558 h 486562"/>
              <a:gd name="connsiteX6" fmla="*/ 637564 w 1669409"/>
              <a:gd name="connsiteY6" fmla="*/ 218114 h 486562"/>
              <a:gd name="connsiteX7" fmla="*/ 721453 w 1669409"/>
              <a:gd name="connsiteY7" fmla="*/ 234892 h 486562"/>
              <a:gd name="connsiteX8" fmla="*/ 755009 w 1669409"/>
              <a:gd name="connsiteY8" fmla="*/ 243281 h 486562"/>
              <a:gd name="connsiteX9" fmla="*/ 796954 w 1669409"/>
              <a:gd name="connsiteY9" fmla="*/ 251670 h 486562"/>
              <a:gd name="connsiteX10" fmla="*/ 822121 w 1669409"/>
              <a:gd name="connsiteY10" fmla="*/ 268448 h 486562"/>
              <a:gd name="connsiteX11" fmla="*/ 947956 w 1669409"/>
              <a:gd name="connsiteY11" fmla="*/ 293615 h 486562"/>
              <a:gd name="connsiteX12" fmla="*/ 989901 w 1669409"/>
              <a:gd name="connsiteY12" fmla="*/ 310393 h 486562"/>
              <a:gd name="connsiteX13" fmla="*/ 1015068 w 1669409"/>
              <a:gd name="connsiteY13" fmla="*/ 318782 h 486562"/>
              <a:gd name="connsiteX14" fmla="*/ 956345 w 1669409"/>
              <a:gd name="connsiteY14" fmla="*/ 327171 h 486562"/>
              <a:gd name="connsiteX15" fmla="*/ 956345 w 1669409"/>
              <a:gd name="connsiteY15" fmla="*/ 385894 h 486562"/>
              <a:gd name="connsiteX16" fmla="*/ 1057013 w 1669409"/>
              <a:gd name="connsiteY16" fmla="*/ 436228 h 486562"/>
              <a:gd name="connsiteX17" fmla="*/ 1166070 w 1669409"/>
              <a:gd name="connsiteY17" fmla="*/ 469784 h 486562"/>
              <a:gd name="connsiteX18" fmla="*/ 1241571 w 1669409"/>
              <a:gd name="connsiteY18" fmla="*/ 486562 h 486562"/>
              <a:gd name="connsiteX19" fmla="*/ 1459685 w 1669409"/>
              <a:gd name="connsiteY19" fmla="*/ 478173 h 486562"/>
              <a:gd name="connsiteX20" fmla="*/ 1602298 w 1669409"/>
              <a:gd name="connsiteY20" fmla="*/ 461395 h 486562"/>
              <a:gd name="connsiteX21" fmla="*/ 1661020 w 1669409"/>
              <a:gd name="connsiteY21" fmla="*/ 402672 h 486562"/>
              <a:gd name="connsiteX22" fmla="*/ 1669409 w 1669409"/>
              <a:gd name="connsiteY22" fmla="*/ 352338 h 486562"/>
              <a:gd name="connsiteX23" fmla="*/ 1661020 w 1669409"/>
              <a:gd name="connsiteY23" fmla="*/ 293615 h 486562"/>
              <a:gd name="connsiteX24" fmla="*/ 1635853 w 1669409"/>
              <a:gd name="connsiteY24" fmla="*/ 268448 h 486562"/>
              <a:gd name="connsiteX25" fmla="*/ 1543575 w 1669409"/>
              <a:gd name="connsiteY25" fmla="*/ 234892 h 486562"/>
              <a:gd name="connsiteX26" fmla="*/ 1501630 w 1669409"/>
              <a:gd name="connsiteY26" fmla="*/ 226503 h 486562"/>
              <a:gd name="connsiteX27" fmla="*/ 1451296 w 1669409"/>
              <a:gd name="connsiteY27" fmla="*/ 209725 h 486562"/>
              <a:gd name="connsiteX28" fmla="*/ 1426129 w 1669409"/>
              <a:gd name="connsiteY28" fmla="*/ 201336 h 486562"/>
              <a:gd name="connsiteX29" fmla="*/ 1333850 w 1669409"/>
              <a:gd name="connsiteY29" fmla="*/ 184558 h 486562"/>
              <a:gd name="connsiteX30" fmla="*/ 1090569 w 1669409"/>
              <a:gd name="connsiteY30" fmla="*/ 192947 h 486562"/>
              <a:gd name="connsiteX31" fmla="*/ 1031846 w 1669409"/>
              <a:gd name="connsiteY31" fmla="*/ 218114 h 486562"/>
              <a:gd name="connsiteX32" fmla="*/ 998290 w 1669409"/>
              <a:gd name="connsiteY32" fmla="*/ 226503 h 486562"/>
              <a:gd name="connsiteX33" fmla="*/ 973123 w 1669409"/>
              <a:gd name="connsiteY33" fmla="*/ 251670 h 486562"/>
              <a:gd name="connsiteX34" fmla="*/ 964734 w 1669409"/>
              <a:gd name="connsiteY34" fmla="*/ 276837 h 4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69409" h="486562">
                <a:moveTo>
                  <a:pt x="0" y="0"/>
                </a:moveTo>
                <a:cubicBezTo>
                  <a:pt x="44741" y="19574"/>
                  <a:pt x="87894" y="43280"/>
                  <a:pt x="134224" y="58723"/>
                </a:cubicBezTo>
                <a:lnTo>
                  <a:pt x="209725" y="83890"/>
                </a:lnTo>
                <a:cubicBezTo>
                  <a:pt x="232255" y="91842"/>
                  <a:pt x="254033" y="101931"/>
                  <a:pt x="276837" y="109057"/>
                </a:cubicBezTo>
                <a:cubicBezTo>
                  <a:pt x="298847" y="115935"/>
                  <a:pt x="321744" y="119618"/>
                  <a:pt x="343949" y="125835"/>
                </a:cubicBezTo>
                <a:cubicBezTo>
                  <a:pt x="543915" y="181826"/>
                  <a:pt x="420711" y="154610"/>
                  <a:pt x="570452" y="184558"/>
                </a:cubicBezTo>
                <a:cubicBezTo>
                  <a:pt x="592823" y="195743"/>
                  <a:pt x="613836" y="210205"/>
                  <a:pt x="637564" y="218114"/>
                </a:cubicBezTo>
                <a:cubicBezTo>
                  <a:pt x="664617" y="227132"/>
                  <a:pt x="693569" y="228917"/>
                  <a:pt x="721453" y="234892"/>
                </a:cubicBezTo>
                <a:cubicBezTo>
                  <a:pt x="732727" y="237308"/>
                  <a:pt x="743754" y="240780"/>
                  <a:pt x="755009" y="243281"/>
                </a:cubicBezTo>
                <a:cubicBezTo>
                  <a:pt x="768928" y="246374"/>
                  <a:pt x="782972" y="248874"/>
                  <a:pt x="796954" y="251670"/>
                </a:cubicBezTo>
                <a:cubicBezTo>
                  <a:pt x="805343" y="257263"/>
                  <a:pt x="812908" y="264353"/>
                  <a:pt x="822121" y="268448"/>
                </a:cubicBezTo>
                <a:cubicBezTo>
                  <a:pt x="871692" y="290480"/>
                  <a:pt x="890365" y="287216"/>
                  <a:pt x="947956" y="293615"/>
                </a:cubicBezTo>
                <a:cubicBezTo>
                  <a:pt x="961938" y="299208"/>
                  <a:pt x="975801" y="305106"/>
                  <a:pt x="989901" y="310393"/>
                </a:cubicBezTo>
                <a:cubicBezTo>
                  <a:pt x="998181" y="313498"/>
                  <a:pt x="1022977" y="314827"/>
                  <a:pt x="1015068" y="318782"/>
                </a:cubicBezTo>
                <a:cubicBezTo>
                  <a:pt x="997382" y="327625"/>
                  <a:pt x="975919" y="324375"/>
                  <a:pt x="956345" y="327171"/>
                </a:cubicBezTo>
                <a:cubicBezTo>
                  <a:pt x="949882" y="346561"/>
                  <a:pt x="938547" y="365553"/>
                  <a:pt x="956345" y="385894"/>
                </a:cubicBezTo>
                <a:cubicBezTo>
                  <a:pt x="1011786" y="449255"/>
                  <a:pt x="995976" y="395537"/>
                  <a:pt x="1057013" y="436228"/>
                </a:cubicBezTo>
                <a:cubicBezTo>
                  <a:pt x="1105908" y="468824"/>
                  <a:pt x="1072293" y="451029"/>
                  <a:pt x="1166070" y="469784"/>
                </a:cubicBezTo>
                <a:cubicBezTo>
                  <a:pt x="1219321" y="480434"/>
                  <a:pt x="1194182" y="474715"/>
                  <a:pt x="1241571" y="486562"/>
                </a:cubicBezTo>
                <a:lnTo>
                  <a:pt x="1459685" y="478173"/>
                </a:lnTo>
                <a:cubicBezTo>
                  <a:pt x="1576402" y="472337"/>
                  <a:pt x="1542048" y="481478"/>
                  <a:pt x="1602298" y="461395"/>
                </a:cubicBezTo>
                <a:cubicBezTo>
                  <a:pt x="1624668" y="444617"/>
                  <a:pt x="1649835" y="430634"/>
                  <a:pt x="1661020" y="402672"/>
                </a:cubicBezTo>
                <a:cubicBezTo>
                  <a:pt x="1667337" y="386879"/>
                  <a:pt x="1666613" y="369116"/>
                  <a:pt x="1669409" y="352338"/>
                </a:cubicBezTo>
                <a:cubicBezTo>
                  <a:pt x="1666613" y="332764"/>
                  <a:pt x="1668364" y="311974"/>
                  <a:pt x="1661020" y="293615"/>
                </a:cubicBezTo>
                <a:cubicBezTo>
                  <a:pt x="1656614" y="282600"/>
                  <a:pt x="1644967" y="276043"/>
                  <a:pt x="1635853" y="268448"/>
                </a:cubicBezTo>
                <a:cubicBezTo>
                  <a:pt x="1605826" y="243425"/>
                  <a:pt x="1587705" y="243718"/>
                  <a:pt x="1543575" y="234892"/>
                </a:cubicBezTo>
                <a:cubicBezTo>
                  <a:pt x="1529593" y="232096"/>
                  <a:pt x="1515386" y="230255"/>
                  <a:pt x="1501630" y="226503"/>
                </a:cubicBezTo>
                <a:cubicBezTo>
                  <a:pt x="1484568" y="221850"/>
                  <a:pt x="1468074" y="215318"/>
                  <a:pt x="1451296" y="209725"/>
                </a:cubicBezTo>
                <a:cubicBezTo>
                  <a:pt x="1442907" y="206929"/>
                  <a:pt x="1434708" y="203481"/>
                  <a:pt x="1426129" y="201336"/>
                </a:cubicBezTo>
                <a:cubicBezTo>
                  <a:pt x="1373390" y="188151"/>
                  <a:pt x="1403987" y="194578"/>
                  <a:pt x="1333850" y="184558"/>
                </a:cubicBezTo>
                <a:cubicBezTo>
                  <a:pt x="1252756" y="187354"/>
                  <a:pt x="1171562" y="188038"/>
                  <a:pt x="1090569" y="192947"/>
                </a:cubicBezTo>
                <a:cubicBezTo>
                  <a:pt x="1043817" y="195780"/>
                  <a:pt x="1069592" y="201937"/>
                  <a:pt x="1031846" y="218114"/>
                </a:cubicBezTo>
                <a:cubicBezTo>
                  <a:pt x="1021249" y="222656"/>
                  <a:pt x="1009475" y="223707"/>
                  <a:pt x="998290" y="226503"/>
                </a:cubicBezTo>
                <a:cubicBezTo>
                  <a:pt x="989901" y="234892"/>
                  <a:pt x="979704" y="241799"/>
                  <a:pt x="973123" y="251670"/>
                </a:cubicBezTo>
                <a:cubicBezTo>
                  <a:pt x="968218" y="259028"/>
                  <a:pt x="964734" y="276837"/>
                  <a:pt x="964734" y="276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2831612-6840-4A6A-A315-BAC4FD81227A}"/>
              </a:ext>
            </a:extLst>
          </p:cNvPr>
          <p:cNvSpPr/>
          <p:nvPr/>
        </p:nvSpPr>
        <p:spPr>
          <a:xfrm>
            <a:off x="7139031" y="3733101"/>
            <a:ext cx="880844" cy="83890"/>
          </a:xfrm>
          <a:custGeom>
            <a:avLst/>
            <a:gdLst>
              <a:gd name="connsiteX0" fmla="*/ 0 w 880844"/>
              <a:gd name="connsiteY0" fmla="*/ 0 h 83890"/>
              <a:gd name="connsiteX1" fmla="*/ 33556 w 880844"/>
              <a:gd name="connsiteY1" fmla="*/ 75501 h 83890"/>
              <a:gd name="connsiteX2" fmla="*/ 58723 w 880844"/>
              <a:gd name="connsiteY2" fmla="*/ 83890 h 83890"/>
              <a:gd name="connsiteX3" fmla="*/ 184558 w 880844"/>
              <a:gd name="connsiteY3" fmla="*/ 75501 h 83890"/>
              <a:gd name="connsiteX4" fmla="*/ 209725 w 880844"/>
              <a:gd name="connsiteY4" fmla="*/ 50334 h 83890"/>
              <a:gd name="connsiteX5" fmla="*/ 234892 w 880844"/>
              <a:gd name="connsiteY5" fmla="*/ 41945 h 83890"/>
              <a:gd name="connsiteX6" fmla="*/ 260059 w 880844"/>
              <a:gd name="connsiteY6" fmla="*/ 25167 h 83890"/>
              <a:gd name="connsiteX7" fmla="*/ 310393 w 880844"/>
              <a:gd name="connsiteY7" fmla="*/ 58723 h 83890"/>
              <a:gd name="connsiteX8" fmla="*/ 377505 w 880844"/>
              <a:gd name="connsiteY8" fmla="*/ 75501 h 83890"/>
              <a:gd name="connsiteX9" fmla="*/ 511729 w 880844"/>
              <a:gd name="connsiteY9" fmla="*/ 58723 h 83890"/>
              <a:gd name="connsiteX10" fmla="*/ 536896 w 880844"/>
              <a:gd name="connsiteY10" fmla="*/ 41945 h 83890"/>
              <a:gd name="connsiteX11" fmla="*/ 880844 w 880844"/>
              <a:gd name="connsiteY11" fmla="*/ 33556 h 8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0844" h="83890">
                <a:moveTo>
                  <a:pt x="0" y="0"/>
                </a:moveTo>
                <a:cubicBezTo>
                  <a:pt x="5127" y="15380"/>
                  <a:pt x="15428" y="60998"/>
                  <a:pt x="33556" y="75501"/>
                </a:cubicBezTo>
                <a:cubicBezTo>
                  <a:pt x="40461" y="81025"/>
                  <a:pt x="50334" y="81094"/>
                  <a:pt x="58723" y="83890"/>
                </a:cubicBezTo>
                <a:cubicBezTo>
                  <a:pt x="100668" y="81094"/>
                  <a:pt x="143521" y="84620"/>
                  <a:pt x="184558" y="75501"/>
                </a:cubicBezTo>
                <a:cubicBezTo>
                  <a:pt x="196139" y="72927"/>
                  <a:pt x="199854" y="56915"/>
                  <a:pt x="209725" y="50334"/>
                </a:cubicBezTo>
                <a:cubicBezTo>
                  <a:pt x="217083" y="45429"/>
                  <a:pt x="226983" y="45900"/>
                  <a:pt x="234892" y="41945"/>
                </a:cubicBezTo>
                <a:cubicBezTo>
                  <a:pt x="243910" y="37436"/>
                  <a:pt x="251670" y="30760"/>
                  <a:pt x="260059" y="25167"/>
                </a:cubicBezTo>
                <a:cubicBezTo>
                  <a:pt x="319900" y="45114"/>
                  <a:pt x="247553" y="16830"/>
                  <a:pt x="310393" y="58723"/>
                </a:cubicBezTo>
                <a:cubicBezTo>
                  <a:pt x="321448" y="66093"/>
                  <a:pt x="371455" y="74291"/>
                  <a:pt x="377505" y="75501"/>
                </a:cubicBezTo>
                <a:cubicBezTo>
                  <a:pt x="422246" y="69908"/>
                  <a:pt x="467607" y="68012"/>
                  <a:pt x="511729" y="58723"/>
                </a:cubicBezTo>
                <a:cubicBezTo>
                  <a:pt x="521595" y="56646"/>
                  <a:pt x="526847" y="42760"/>
                  <a:pt x="536896" y="41945"/>
                </a:cubicBezTo>
                <a:cubicBezTo>
                  <a:pt x="647457" y="32981"/>
                  <a:pt x="766976" y="33556"/>
                  <a:pt x="880844" y="335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56B125E-BEEE-404D-8458-A06D70D35D4E}"/>
              </a:ext>
            </a:extLst>
          </p:cNvPr>
          <p:cNvSpPr/>
          <p:nvPr/>
        </p:nvSpPr>
        <p:spPr>
          <a:xfrm>
            <a:off x="9001387" y="4118994"/>
            <a:ext cx="704675" cy="92279"/>
          </a:xfrm>
          <a:custGeom>
            <a:avLst/>
            <a:gdLst>
              <a:gd name="connsiteX0" fmla="*/ 0 w 704675"/>
              <a:gd name="connsiteY0" fmla="*/ 0 h 92279"/>
              <a:gd name="connsiteX1" fmla="*/ 33556 w 704675"/>
              <a:gd name="connsiteY1" fmla="*/ 50334 h 92279"/>
              <a:gd name="connsiteX2" fmla="*/ 92279 w 704675"/>
              <a:gd name="connsiteY2" fmla="*/ 92279 h 92279"/>
              <a:gd name="connsiteX3" fmla="*/ 201336 w 704675"/>
              <a:gd name="connsiteY3" fmla="*/ 83890 h 92279"/>
              <a:gd name="connsiteX4" fmla="*/ 302004 w 704675"/>
              <a:gd name="connsiteY4" fmla="*/ 58723 h 92279"/>
              <a:gd name="connsiteX5" fmla="*/ 369116 w 704675"/>
              <a:gd name="connsiteY5" fmla="*/ 75501 h 92279"/>
              <a:gd name="connsiteX6" fmla="*/ 394283 w 704675"/>
              <a:gd name="connsiteY6" fmla="*/ 83890 h 92279"/>
              <a:gd name="connsiteX7" fmla="*/ 520118 w 704675"/>
              <a:gd name="connsiteY7" fmla="*/ 75501 h 92279"/>
              <a:gd name="connsiteX8" fmla="*/ 570452 w 704675"/>
              <a:gd name="connsiteY8" fmla="*/ 58723 h 92279"/>
              <a:gd name="connsiteX9" fmla="*/ 595619 w 704675"/>
              <a:gd name="connsiteY9" fmla="*/ 50334 h 92279"/>
              <a:gd name="connsiteX10" fmla="*/ 704675 w 704675"/>
              <a:gd name="connsiteY10" fmla="*/ 50334 h 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4675" h="92279">
                <a:moveTo>
                  <a:pt x="0" y="0"/>
                </a:moveTo>
                <a:cubicBezTo>
                  <a:pt x="11185" y="16778"/>
                  <a:pt x="20159" y="35263"/>
                  <a:pt x="33556" y="50334"/>
                </a:cubicBezTo>
                <a:cubicBezTo>
                  <a:pt x="41124" y="58848"/>
                  <a:pt x="80035" y="84117"/>
                  <a:pt x="92279" y="92279"/>
                </a:cubicBezTo>
                <a:cubicBezTo>
                  <a:pt x="128631" y="89483"/>
                  <a:pt x="166358" y="94178"/>
                  <a:pt x="201336" y="83890"/>
                </a:cubicBezTo>
                <a:cubicBezTo>
                  <a:pt x="334198" y="44813"/>
                  <a:pt x="100383" y="33520"/>
                  <a:pt x="302004" y="58723"/>
                </a:cubicBezTo>
                <a:cubicBezTo>
                  <a:pt x="359532" y="77899"/>
                  <a:pt x="288130" y="55255"/>
                  <a:pt x="369116" y="75501"/>
                </a:cubicBezTo>
                <a:cubicBezTo>
                  <a:pt x="377695" y="77646"/>
                  <a:pt x="385894" y="81094"/>
                  <a:pt x="394283" y="83890"/>
                </a:cubicBezTo>
                <a:cubicBezTo>
                  <a:pt x="436228" y="81094"/>
                  <a:pt x="478502" y="81446"/>
                  <a:pt x="520118" y="75501"/>
                </a:cubicBezTo>
                <a:cubicBezTo>
                  <a:pt x="537626" y="73000"/>
                  <a:pt x="553674" y="64316"/>
                  <a:pt x="570452" y="58723"/>
                </a:cubicBezTo>
                <a:cubicBezTo>
                  <a:pt x="578841" y="55927"/>
                  <a:pt x="586776" y="50334"/>
                  <a:pt x="595619" y="50334"/>
                </a:cubicBezTo>
                <a:lnTo>
                  <a:pt x="704675" y="5033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AE74AB6-C78D-4CEA-B595-CC0EC4948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59" y="4718210"/>
            <a:ext cx="2749994" cy="1586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992614" y="547948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45189" y="529949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764F853-08B6-4081-9CA9-07C5E3AE7B14}"/>
              </a:ext>
            </a:extLst>
          </p:cNvPr>
          <p:cNvSpPr/>
          <p:nvPr/>
        </p:nvSpPr>
        <p:spPr>
          <a:xfrm>
            <a:off x="8007057" y="5229118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219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6096000" y="238352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+QDS_Q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15696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换一个六极场</a:t>
            </a:r>
            <a:endParaRPr lang="en-US" altLang="zh-CN" dirty="0"/>
          </a:p>
          <a:p>
            <a:r>
              <a:rPr lang="en-US" altLang="zh-CN" dirty="0"/>
              <a:t>+Q1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287284" y="2566677"/>
            <a:ext cx="1658306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6129339" y="437627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899464" y="33326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6096000" y="601645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26903" y="51412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05D27-D261-46F5-8BE2-B4D37CD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6" y="1546449"/>
            <a:ext cx="5134893" cy="1192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9D6F04A-DB45-4BFC-869C-AE4FEE12D0A6}"/>
              </a:ext>
            </a:extLst>
          </p:cNvPr>
          <p:cNvSpPr/>
          <p:nvPr/>
        </p:nvSpPr>
        <p:spPr>
          <a:xfrm>
            <a:off x="7063530" y="1493240"/>
            <a:ext cx="805827" cy="260059"/>
          </a:xfrm>
          <a:custGeom>
            <a:avLst/>
            <a:gdLst>
              <a:gd name="connsiteX0" fmla="*/ 109057 w 805827"/>
              <a:gd name="connsiteY0" fmla="*/ 218114 h 260059"/>
              <a:gd name="connsiteX1" fmla="*/ 780176 w 805827"/>
              <a:gd name="connsiteY1" fmla="*/ 209725 h 260059"/>
              <a:gd name="connsiteX2" fmla="*/ 805343 w 805827"/>
              <a:gd name="connsiteY2" fmla="*/ 192947 h 260059"/>
              <a:gd name="connsiteX3" fmla="*/ 788565 w 805827"/>
              <a:gd name="connsiteY3" fmla="*/ 100668 h 260059"/>
              <a:gd name="connsiteX4" fmla="*/ 746620 w 805827"/>
              <a:gd name="connsiteY4" fmla="*/ 58723 h 260059"/>
              <a:gd name="connsiteX5" fmla="*/ 654342 w 805827"/>
              <a:gd name="connsiteY5" fmla="*/ 25167 h 260059"/>
              <a:gd name="connsiteX6" fmla="*/ 595619 w 805827"/>
              <a:gd name="connsiteY6" fmla="*/ 16778 h 260059"/>
              <a:gd name="connsiteX7" fmla="*/ 511729 w 805827"/>
              <a:gd name="connsiteY7" fmla="*/ 0 h 260059"/>
              <a:gd name="connsiteX8" fmla="*/ 268448 w 805827"/>
              <a:gd name="connsiteY8" fmla="*/ 8389 h 260059"/>
              <a:gd name="connsiteX9" fmla="*/ 234892 w 805827"/>
              <a:gd name="connsiteY9" fmla="*/ 25167 h 260059"/>
              <a:gd name="connsiteX10" fmla="*/ 192947 w 805827"/>
              <a:gd name="connsiteY10" fmla="*/ 33556 h 260059"/>
              <a:gd name="connsiteX11" fmla="*/ 142613 w 805827"/>
              <a:gd name="connsiteY11" fmla="*/ 58723 h 260059"/>
              <a:gd name="connsiteX12" fmla="*/ 117446 w 805827"/>
              <a:gd name="connsiteY12" fmla="*/ 75501 h 260059"/>
              <a:gd name="connsiteX13" fmla="*/ 50334 w 805827"/>
              <a:gd name="connsiteY13" fmla="*/ 100668 h 260059"/>
              <a:gd name="connsiteX14" fmla="*/ 0 w 805827"/>
              <a:gd name="connsiteY14" fmla="*/ 151002 h 260059"/>
              <a:gd name="connsiteX15" fmla="*/ 16778 w 805827"/>
              <a:gd name="connsiteY15" fmla="*/ 201336 h 260059"/>
              <a:gd name="connsiteX16" fmla="*/ 50334 w 805827"/>
              <a:gd name="connsiteY16" fmla="*/ 218114 h 260059"/>
              <a:gd name="connsiteX17" fmla="*/ 92279 w 805827"/>
              <a:gd name="connsiteY17" fmla="*/ 243281 h 260059"/>
              <a:gd name="connsiteX18" fmla="*/ 142613 w 805827"/>
              <a:gd name="connsiteY18" fmla="*/ 260059 h 260059"/>
              <a:gd name="connsiteX19" fmla="*/ 486562 w 805827"/>
              <a:gd name="connsiteY19" fmla="*/ 234892 h 260059"/>
              <a:gd name="connsiteX20" fmla="*/ 545285 w 805827"/>
              <a:gd name="connsiteY20" fmla="*/ 218114 h 260059"/>
              <a:gd name="connsiteX21" fmla="*/ 578841 w 805827"/>
              <a:gd name="connsiteY21" fmla="*/ 201336 h 2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5827" h="260059">
                <a:moveTo>
                  <a:pt x="109057" y="218114"/>
                </a:moveTo>
                <a:cubicBezTo>
                  <a:pt x="332763" y="215318"/>
                  <a:pt x="556598" y="217806"/>
                  <a:pt x="780176" y="209725"/>
                </a:cubicBezTo>
                <a:cubicBezTo>
                  <a:pt x="790252" y="209361"/>
                  <a:pt x="804570" y="203000"/>
                  <a:pt x="805343" y="192947"/>
                </a:cubicBezTo>
                <a:cubicBezTo>
                  <a:pt x="807741" y="161775"/>
                  <a:pt x="801096" y="129311"/>
                  <a:pt x="788565" y="100668"/>
                </a:cubicBezTo>
                <a:cubicBezTo>
                  <a:pt x="780640" y="82553"/>
                  <a:pt x="762228" y="70862"/>
                  <a:pt x="746620" y="58723"/>
                </a:cubicBezTo>
                <a:cubicBezTo>
                  <a:pt x="725883" y="42594"/>
                  <a:pt x="674581" y="29504"/>
                  <a:pt x="654342" y="25167"/>
                </a:cubicBezTo>
                <a:cubicBezTo>
                  <a:pt x="635008" y="21024"/>
                  <a:pt x="615091" y="20214"/>
                  <a:pt x="595619" y="16778"/>
                </a:cubicBezTo>
                <a:cubicBezTo>
                  <a:pt x="567536" y="11822"/>
                  <a:pt x="511729" y="0"/>
                  <a:pt x="511729" y="0"/>
                </a:cubicBezTo>
                <a:cubicBezTo>
                  <a:pt x="430635" y="2796"/>
                  <a:pt x="349257" y="1043"/>
                  <a:pt x="268448" y="8389"/>
                </a:cubicBezTo>
                <a:cubicBezTo>
                  <a:pt x="255994" y="9521"/>
                  <a:pt x="246756" y="21212"/>
                  <a:pt x="234892" y="25167"/>
                </a:cubicBezTo>
                <a:cubicBezTo>
                  <a:pt x="221365" y="29676"/>
                  <a:pt x="206929" y="30760"/>
                  <a:pt x="192947" y="33556"/>
                </a:cubicBezTo>
                <a:cubicBezTo>
                  <a:pt x="176169" y="41945"/>
                  <a:pt x="159011" y="49613"/>
                  <a:pt x="142613" y="58723"/>
                </a:cubicBezTo>
                <a:cubicBezTo>
                  <a:pt x="133799" y="63619"/>
                  <a:pt x="126464" y="70992"/>
                  <a:pt x="117446" y="75501"/>
                </a:cubicBezTo>
                <a:cubicBezTo>
                  <a:pt x="42100" y="113174"/>
                  <a:pt x="161612" y="38847"/>
                  <a:pt x="50334" y="100668"/>
                </a:cubicBezTo>
                <a:cubicBezTo>
                  <a:pt x="17281" y="119031"/>
                  <a:pt x="18354" y="123471"/>
                  <a:pt x="0" y="151002"/>
                </a:cubicBezTo>
                <a:cubicBezTo>
                  <a:pt x="5593" y="167780"/>
                  <a:pt x="6167" y="187188"/>
                  <a:pt x="16778" y="201336"/>
                </a:cubicBezTo>
                <a:cubicBezTo>
                  <a:pt x="24281" y="211340"/>
                  <a:pt x="39402" y="212041"/>
                  <a:pt x="50334" y="218114"/>
                </a:cubicBezTo>
                <a:cubicBezTo>
                  <a:pt x="64587" y="226033"/>
                  <a:pt x="77435" y="236534"/>
                  <a:pt x="92279" y="243281"/>
                </a:cubicBezTo>
                <a:cubicBezTo>
                  <a:pt x="108379" y="250599"/>
                  <a:pt x="142613" y="260059"/>
                  <a:pt x="142613" y="260059"/>
                </a:cubicBezTo>
                <a:cubicBezTo>
                  <a:pt x="257263" y="251670"/>
                  <a:pt x="372224" y="246802"/>
                  <a:pt x="486562" y="234892"/>
                </a:cubicBezTo>
                <a:cubicBezTo>
                  <a:pt x="506810" y="232783"/>
                  <a:pt x="526153" y="225071"/>
                  <a:pt x="545285" y="218114"/>
                </a:cubicBezTo>
                <a:cubicBezTo>
                  <a:pt x="557038" y="213840"/>
                  <a:pt x="578841" y="201336"/>
                  <a:pt x="578841" y="2013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AEDD45E-8EB5-4DC3-AAB2-AF39D71E85E9}"/>
              </a:ext>
            </a:extLst>
          </p:cNvPr>
          <p:cNvSpPr/>
          <p:nvPr/>
        </p:nvSpPr>
        <p:spPr>
          <a:xfrm>
            <a:off x="7868873" y="1719743"/>
            <a:ext cx="1937857" cy="478173"/>
          </a:xfrm>
          <a:custGeom>
            <a:avLst/>
            <a:gdLst>
              <a:gd name="connsiteX0" fmla="*/ 0 w 1937857"/>
              <a:gd name="connsiteY0" fmla="*/ 0 h 478173"/>
              <a:gd name="connsiteX1" fmla="*/ 595619 w 1937857"/>
              <a:gd name="connsiteY1" fmla="*/ 268448 h 478173"/>
              <a:gd name="connsiteX2" fmla="*/ 780177 w 1937857"/>
              <a:gd name="connsiteY2" fmla="*/ 343949 h 478173"/>
              <a:gd name="connsiteX3" fmla="*/ 906011 w 1937857"/>
              <a:gd name="connsiteY3" fmla="*/ 394283 h 478173"/>
              <a:gd name="connsiteX4" fmla="*/ 1065402 w 1937857"/>
              <a:gd name="connsiteY4" fmla="*/ 444617 h 478173"/>
              <a:gd name="connsiteX5" fmla="*/ 1107347 w 1937857"/>
              <a:gd name="connsiteY5" fmla="*/ 453006 h 478173"/>
              <a:gd name="connsiteX6" fmla="*/ 1174459 w 1937857"/>
              <a:gd name="connsiteY6" fmla="*/ 444617 h 478173"/>
              <a:gd name="connsiteX7" fmla="*/ 1182848 w 1937857"/>
              <a:gd name="connsiteY7" fmla="*/ 394283 h 478173"/>
              <a:gd name="connsiteX8" fmla="*/ 1216404 w 1937857"/>
              <a:gd name="connsiteY8" fmla="*/ 411061 h 478173"/>
              <a:gd name="connsiteX9" fmla="*/ 1275127 w 1937857"/>
              <a:gd name="connsiteY9" fmla="*/ 427839 h 478173"/>
              <a:gd name="connsiteX10" fmla="*/ 1426129 w 1937857"/>
              <a:gd name="connsiteY10" fmla="*/ 461395 h 478173"/>
              <a:gd name="connsiteX11" fmla="*/ 1476463 w 1937857"/>
              <a:gd name="connsiteY11" fmla="*/ 469784 h 478173"/>
              <a:gd name="connsiteX12" fmla="*/ 1551964 w 1937857"/>
              <a:gd name="connsiteY12" fmla="*/ 478173 h 478173"/>
              <a:gd name="connsiteX13" fmla="*/ 1895912 w 1937857"/>
              <a:gd name="connsiteY13" fmla="*/ 469784 h 478173"/>
              <a:gd name="connsiteX14" fmla="*/ 1921079 w 1937857"/>
              <a:gd name="connsiteY14" fmla="*/ 453006 h 478173"/>
              <a:gd name="connsiteX15" fmla="*/ 1937857 w 1937857"/>
              <a:gd name="connsiteY15" fmla="*/ 419450 h 478173"/>
              <a:gd name="connsiteX16" fmla="*/ 1929468 w 1937857"/>
              <a:gd name="connsiteY16" fmla="*/ 335560 h 478173"/>
              <a:gd name="connsiteX17" fmla="*/ 1870745 w 1937857"/>
              <a:gd name="connsiteY17" fmla="*/ 285226 h 478173"/>
              <a:gd name="connsiteX18" fmla="*/ 1845578 w 1937857"/>
              <a:gd name="connsiteY18" fmla="*/ 268448 h 478173"/>
              <a:gd name="connsiteX19" fmla="*/ 1778466 w 1937857"/>
              <a:gd name="connsiteY19" fmla="*/ 251670 h 478173"/>
              <a:gd name="connsiteX20" fmla="*/ 1661021 w 1937857"/>
              <a:gd name="connsiteY20" fmla="*/ 234892 h 478173"/>
              <a:gd name="connsiteX21" fmla="*/ 1308683 w 1937857"/>
              <a:gd name="connsiteY21" fmla="*/ 226503 h 478173"/>
              <a:gd name="connsiteX22" fmla="*/ 1082180 w 1937857"/>
              <a:gd name="connsiteY22" fmla="*/ 234892 h 478173"/>
              <a:gd name="connsiteX23" fmla="*/ 1023457 w 1937857"/>
              <a:gd name="connsiteY23" fmla="*/ 251670 h 478173"/>
              <a:gd name="connsiteX24" fmla="*/ 1015068 w 1937857"/>
              <a:gd name="connsiteY24" fmla="*/ 276837 h 478173"/>
              <a:gd name="connsiteX25" fmla="*/ 1031846 w 1937857"/>
              <a:gd name="connsiteY25" fmla="*/ 302004 h 478173"/>
              <a:gd name="connsiteX26" fmla="*/ 1090569 w 1937857"/>
              <a:gd name="connsiteY26" fmla="*/ 327171 h 478173"/>
              <a:gd name="connsiteX27" fmla="*/ 1149292 w 1937857"/>
              <a:gd name="connsiteY27" fmla="*/ 369116 h 478173"/>
              <a:gd name="connsiteX28" fmla="*/ 1191237 w 1937857"/>
              <a:gd name="connsiteY28" fmla="*/ 385894 h 478173"/>
              <a:gd name="connsiteX29" fmla="*/ 1216404 w 1937857"/>
              <a:gd name="connsiteY29" fmla="*/ 402672 h 478173"/>
              <a:gd name="connsiteX30" fmla="*/ 1317072 w 1937857"/>
              <a:gd name="connsiteY30" fmla="*/ 411061 h 478173"/>
              <a:gd name="connsiteX31" fmla="*/ 1459685 w 1937857"/>
              <a:gd name="connsiteY31" fmla="*/ 419450 h 47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37857" h="478173">
                <a:moveTo>
                  <a:pt x="0" y="0"/>
                </a:moveTo>
                <a:cubicBezTo>
                  <a:pt x="359304" y="192484"/>
                  <a:pt x="137095" y="85038"/>
                  <a:pt x="595619" y="268448"/>
                </a:cubicBezTo>
                <a:lnTo>
                  <a:pt x="780177" y="343949"/>
                </a:lnTo>
                <a:cubicBezTo>
                  <a:pt x="822043" y="360922"/>
                  <a:pt x="863153" y="379997"/>
                  <a:pt x="906011" y="394283"/>
                </a:cubicBezTo>
                <a:cubicBezTo>
                  <a:pt x="956939" y="411259"/>
                  <a:pt x="1012412" y="431369"/>
                  <a:pt x="1065402" y="444617"/>
                </a:cubicBezTo>
                <a:cubicBezTo>
                  <a:pt x="1079235" y="448075"/>
                  <a:pt x="1093365" y="450210"/>
                  <a:pt x="1107347" y="453006"/>
                </a:cubicBezTo>
                <a:cubicBezTo>
                  <a:pt x="1129718" y="450210"/>
                  <a:pt x="1156663" y="458458"/>
                  <a:pt x="1174459" y="444617"/>
                </a:cubicBezTo>
                <a:cubicBezTo>
                  <a:pt x="1187885" y="434174"/>
                  <a:pt x="1169566" y="404909"/>
                  <a:pt x="1182848" y="394283"/>
                </a:cubicBezTo>
                <a:cubicBezTo>
                  <a:pt x="1192613" y="386471"/>
                  <a:pt x="1204651" y="406787"/>
                  <a:pt x="1216404" y="411061"/>
                </a:cubicBezTo>
                <a:cubicBezTo>
                  <a:pt x="1235536" y="418018"/>
                  <a:pt x="1255457" y="422594"/>
                  <a:pt x="1275127" y="427839"/>
                </a:cubicBezTo>
                <a:cubicBezTo>
                  <a:pt x="1336354" y="444166"/>
                  <a:pt x="1361120" y="449206"/>
                  <a:pt x="1426129" y="461395"/>
                </a:cubicBezTo>
                <a:cubicBezTo>
                  <a:pt x="1442847" y="464530"/>
                  <a:pt x="1459603" y="467536"/>
                  <a:pt x="1476463" y="469784"/>
                </a:cubicBezTo>
                <a:cubicBezTo>
                  <a:pt x="1501563" y="473131"/>
                  <a:pt x="1526797" y="475377"/>
                  <a:pt x="1551964" y="478173"/>
                </a:cubicBezTo>
                <a:cubicBezTo>
                  <a:pt x="1666613" y="475377"/>
                  <a:pt x="1781494" y="477585"/>
                  <a:pt x="1895912" y="469784"/>
                </a:cubicBezTo>
                <a:cubicBezTo>
                  <a:pt x="1905971" y="469098"/>
                  <a:pt x="1914624" y="460751"/>
                  <a:pt x="1921079" y="453006"/>
                </a:cubicBezTo>
                <a:cubicBezTo>
                  <a:pt x="1929085" y="443399"/>
                  <a:pt x="1932264" y="430635"/>
                  <a:pt x="1937857" y="419450"/>
                </a:cubicBezTo>
                <a:cubicBezTo>
                  <a:pt x="1935061" y="391487"/>
                  <a:pt x="1937733" y="362420"/>
                  <a:pt x="1929468" y="335560"/>
                </a:cubicBezTo>
                <a:cubicBezTo>
                  <a:pt x="1926033" y="324395"/>
                  <a:pt x="1876530" y="289358"/>
                  <a:pt x="1870745" y="285226"/>
                </a:cubicBezTo>
                <a:cubicBezTo>
                  <a:pt x="1862541" y="279366"/>
                  <a:pt x="1854596" y="272957"/>
                  <a:pt x="1845578" y="268448"/>
                </a:cubicBezTo>
                <a:cubicBezTo>
                  <a:pt x="1826402" y="258860"/>
                  <a:pt x="1797611" y="256456"/>
                  <a:pt x="1778466" y="251670"/>
                </a:cubicBezTo>
                <a:cubicBezTo>
                  <a:pt x="1709864" y="234519"/>
                  <a:pt x="1811473" y="240569"/>
                  <a:pt x="1661021" y="234892"/>
                </a:cubicBezTo>
                <a:cubicBezTo>
                  <a:pt x="1543625" y="230462"/>
                  <a:pt x="1426129" y="229299"/>
                  <a:pt x="1308683" y="226503"/>
                </a:cubicBezTo>
                <a:cubicBezTo>
                  <a:pt x="1233182" y="229299"/>
                  <a:pt x="1157576" y="230028"/>
                  <a:pt x="1082180" y="234892"/>
                </a:cubicBezTo>
                <a:cubicBezTo>
                  <a:pt x="1069118" y="235735"/>
                  <a:pt x="1037264" y="247068"/>
                  <a:pt x="1023457" y="251670"/>
                </a:cubicBezTo>
                <a:cubicBezTo>
                  <a:pt x="1020661" y="260059"/>
                  <a:pt x="1013614" y="268115"/>
                  <a:pt x="1015068" y="276837"/>
                </a:cubicBezTo>
                <a:cubicBezTo>
                  <a:pt x="1016726" y="286782"/>
                  <a:pt x="1024101" y="295549"/>
                  <a:pt x="1031846" y="302004"/>
                </a:cubicBezTo>
                <a:cubicBezTo>
                  <a:pt x="1058031" y="323825"/>
                  <a:pt x="1064343" y="314058"/>
                  <a:pt x="1090569" y="327171"/>
                </a:cubicBezTo>
                <a:cubicBezTo>
                  <a:pt x="1122017" y="342895"/>
                  <a:pt x="1115093" y="350116"/>
                  <a:pt x="1149292" y="369116"/>
                </a:cubicBezTo>
                <a:cubicBezTo>
                  <a:pt x="1162456" y="376429"/>
                  <a:pt x="1177768" y="379160"/>
                  <a:pt x="1191237" y="385894"/>
                </a:cubicBezTo>
                <a:cubicBezTo>
                  <a:pt x="1200255" y="390403"/>
                  <a:pt x="1206517" y="400695"/>
                  <a:pt x="1216404" y="402672"/>
                </a:cubicBezTo>
                <a:cubicBezTo>
                  <a:pt x="1249422" y="409276"/>
                  <a:pt x="1283606" y="407343"/>
                  <a:pt x="1317072" y="411061"/>
                </a:cubicBezTo>
                <a:cubicBezTo>
                  <a:pt x="1438085" y="424507"/>
                  <a:pt x="1277451" y="419450"/>
                  <a:pt x="1459685" y="4194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37351B-D0FC-46AC-83F2-4CEACF7D9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105" y="3399149"/>
            <a:ext cx="5134894" cy="1152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F87D1B1-6812-431B-89F2-64483ABA5247}"/>
              </a:ext>
            </a:extLst>
          </p:cNvPr>
          <p:cNvSpPr/>
          <p:nvPr/>
        </p:nvSpPr>
        <p:spPr>
          <a:xfrm>
            <a:off x="7016973" y="3254928"/>
            <a:ext cx="844481" cy="343949"/>
          </a:xfrm>
          <a:custGeom>
            <a:avLst/>
            <a:gdLst>
              <a:gd name="connsiteX0" fmla="*/ 38168 w 844481"/>
              <a:gd name="connsiteY0" fmla="*/ 268448 h 343949"/>
              <a:gd name="connsiteX1" fmla="*/ 231115 w 844481"/>
              <a:gd name="connsiteY1" fmla="*/ 302004 h 343949"/>
              <a:gd name="connsiteX2" fmla="*/ 289838 w 844481"/>
              <a:gd name="connsiteY2" fmla="*/ 318782 h 343949"/>
              <a:gd name="connsiteX3" fmla="*/ 491174 w 844481"/>
              <a:gd name="connsiteY3" fmla="*/ 343949 h 343949"/>
              <a:gd name="connsiteX4" fmla="*/ 776399 w 844481"/>
              <a:gd name="connsiteY4" fmla="*/ 335560 h 343949"/>
              <a:gd name="connsiteX5" fmla="*/ 801566 w 844481"/>
              <a:gd name="connsiteY5" fmla="*/ 327171 h 343949"/>
              <a:gd name="connsiteX6" fmla="*/ 826733 w 844481"/>
              <a:gd name="connsiteY6" fmla="*/ 293615 h 343949"/>
              <a:gd name="connsiteX7" fmla="*/ 843511 w 844481"/>
              <a:gd name="connsiteY7" fmla="*/ 243281 h 343949"/>
              <a:gd name="connsiteX8" fmla="*/ 818344 w 844481"/>
              <a:gd name="connsiteY8" fmla="*/ 159391 h 343949"/>
              <a:gd name="connsiteX9" fmla="*/ 734455 w 844481"/>
              <a:gd name="connsiteY9" fmla="*/ 109057 h 343949"/>
              <a:gd name="connsiteX10" fmla="*/ 533119 w 844481"/>
              <a:gd name="connsiteY10" fmla="*/ 50334 h 343949"/>
              <a:gd name="connsiteX11" fmla="*/ 457618 w 844481"/>
              <a:gd name="connsiteY11" fmla="*/ 33556 h 343949"/>
              <a:gd name="connsiteX12" fmla="*/ 323394 w 844481"/>
              <a:gd name="connsiteY12" fmla="*/ 16778 h 343949"/>
              <a:gd name="connsiteX13" fmla="*/ 205948 w 844481"/>
              <a:gd name="connsiteY13" fmla="*/ 0 h 343949"/>
              <a:gd name="connsiteX14" fmla="*/ 71724 w 844481"/>
              <a:gd name="connsiteY14" fmla="*/ 8389 h 343949"/>
              <a:gd name="connsiteX15" fmla="*/ 46557 w 844481"/>
              <a:gd name="connsiteY15" fmla="*/ 33556 h 343949"/>
              <a:gd name="connsiteX16" fmla="*/ 29779 w 844481"/>
              <a:gd name="connsiteY16" fmla="*/ 67112 h 343949"/>
              <a:gd name="connsiteX17" fmla="*/ 13001 w 844481"/>
              <a:gd name="connsiteY17" fmla="*/ 92279 h 343949"/>
              <a:gd name="connsiteX18" fmla="*/ 21390 w 844481"/>
              <a:gd name="connsiteY18" fmla="*/ 243281 h 343949"/>
              <a:gd name="connsiteX19" fmla="*/ 71724 w 844481"/>
              <a:gd name="connsiteY19" fmla="*/ 285226 h 343949"/>
              <a:gd name="connsiteX20" fmla="*/ 96891 w 844481"/>
              <a:gd name="connsiteY20" fmla="*/ 310393 h 343949"/>
              <a:gd name="connsiteX21" fmla="*/ 155614 w 844481"/>
              <a:gd name="connsiteY21" fmla="*/ 335560 h 343949"/>
              <a:gd name="connsiteX22" fmla="*/ 222726 w 844481"/>
              <a:gd name="connsiteY22" fmla="*/ 327171 h 3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44481" h="343949">
                <a:moveTo>
                  <a:pt x="38168" y="268448"/>
                </a:moveTo>
                <a:cubicBezTo>
                  <a:pt x="142310" y="320519"/>
                  <a:pt x="41304" y="278278"/>
                  <a:pt x="231115" y="302004"/>
                </a:cubicBezTo>
                <a:cubicBezTo>
                  <a:pt x="251315" y="304529"/>
                  <a:pt x="269740" y="315540"/>
                  <a:pt x="289838" y="318782"/>
                </a:cubicBezTo>
                <a:cubicBezTo>
                  <a:pt x="356609" y="329552"/>
                  <a:pt x="424062" y="335560"/>
                  <a:pt x="491174" y="343949"/>
                </a:cubicBezTo>
                <a:cubicBezTo>
                  <a:pt x="586249" y="341153"/>
                  <a:pt x="681422" y="340694"/>
                  <a:pt x="776399" y="335560"/>
                </a:cubicBezTo>
                <a:cubicBezTo>
                  <a:pt x="785229" y="335083"/>
                  <a:pt x="794773" y="332832"/>
                  <a:pt x="801566" y="327171"/>
                </a:cubicBezTo>
                <a:cubicBezTo>
                  <a:pt x="812307" y="318220"/>
                  <a:pt x="818344" y="304800"/>
                  <a:pt x="826733" y="293615"/>
                </a:cubicBezTo>
                <a:cubicBezTo>
                  <a:pt x="832326" y="276837"/>
                  <a:pt x="848593" y="260221"/>
                  <a:pt x="843511" y="243281"/>
                </a:cubicBezTo>
                <a:cubicBezTo>
                  <a:pt x="835122" y="215318"/>
                  <a:pt x="832185" y="185096"/>
                  <a:pt x="818344" y="159391"/>
                </a:cubicBezTo>
                <a:cubicBezTo>
                  <a:pt x="809760" y="143449"/>
                  <a:pt x="743658" y="113001"/>
                  <a:pt x="734455" y="109057"/>
                </a:cubicBezTo>
                <a:cubicBezTo>
                  <a:pt x="663773" y="78765"/>
                  <a:pt x="614058" y="68321"/>
                  <a:pt x="533119" y="50334"/>
                </a:cubicBezTo>
                <a:cubicBezTo>
                  <a:pt x="507952" y="44741"/>
                  <a:pt x="483075" y="37629"/>
                  <a:pt x="457618" y="33556"/>
                </a:cubicBezTo>
                <a:cubicBezTo>
                  <a:pt x="413095" y="26432"/>
                  <a:pt x="368030" y="23155"/>
                  <a:pt x="323394" y="16778"/>
                </a:cubicBezTo>
                <a:lnTo>
                  <a:pt x="205948" y="0"/>
                </a:lnTo>
                <a:cubicBezTo>
                  <a:pt x="161207" y="2796"/>
                  <a:pt x="115591" y="-846"/>
                  <a:pt x="71724" y="8389"/>
                </a:cubicBezTo>
                <a:cubicBezTo>
                  <a:pt x="60115" y="10833"/>
                  <a:pt x="53453" y="23902"/>
                  <a:pt x="46557" y="33556"/>
                </a:cubicBezTo>
                <a:cubicBezTo>
                  <a:pt x="39288" y="43732"/>
                  <a:pt x="35984" y="56254"/>
                  <a:pt x="29779" y="67112"/>
                </a:cubicBezTo>
                <a:cubicBezTo>
                  <a:pt x="24777" y="75866"/>
                  <a:pt x="18594" y="83890"/>
                  <a:pt x="13001" y="92279"/>
                </a:cubicBezTo>
                <a:cubicBezTo>
                  <a:pt x="-1086" y="148626"/>
                  <a:pt x="-10374" y="167842"/>
                  <a:pt x="21390" y="243281"/>
                </a:cubicBezTo>
                <a:cubicBezTo>
                  <a:pt x="29865" y="263410"/>
                  <a:pt x="55401" y="270716"/>
                  <a:pt x="71724" y="285226"/>
                </a:cubicBezTo>
                <a:cubicBezTo>
                  <a:pt x="80591" y="293108"/>
                  <a:pt x="87237" y="303497"/>
                  <a:pt x="96891" y="310393"/>
                </a:cubicBezTo>
                <a:cubicBezTo>
                  <a:pt x="115032" y="323351"/>
                  <a:pt x="135076" y="328714"/>
                  <a:pt x="155614" y="335560"/>
                </a:cubicBezTo>
                <a:cubicBezTo>
                  <a:pt x="217105" y="326776"/>
                  <a:pt x="194564" y="327171"/>
                  <a:pt x="222726" y="32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C2182EC-B92F-4CFF-A153-C098147FDE65}"/>
              </a:ext>
            </a:extLst>
          </p:cNvPr>
          <p:cNvSpPr/>
          <p:nvPr/>
        </p:nvSpPr>
        <p:spPr>
          <a:xfrm>
            <a:off x="7843706" y="3615655"/>
            <a:ext cx="1779916" cy="411061"/>
          </a:xfrm>
          <a:custGeom>
            <a:avLst/>
            <a:gdLst>
              <a:gd name="connsiteX0" fmla="*/ 0 w 1779916"/>
              <a:gd name="connsiteY0" fmla="*/ 0 h 411061"/>
              <a:gd name="connsiteX1" fmla="*/ 50334 w 1779916"/>
              <a:gd name="connsiteY1" fmla="*/ 50334 h 411061"/>
              <a:gd name="connsiteX2" fmla="*/ 151002 w 1779916"/>
              <a:gd name="connsiteY2" fmla="*/ 109057 h 411061"/>
              <a:gd name="connsiteX3" fmla="*/ 226503 w 1779916"/>
              <a:gd name="connsiteY3" fmla="*/ 134224 h 411061"/>
              <a:gd name="connsiteX4" fmla="*/ 394283 w 1779916"/>
              <a:gd name="connsiteY4" fmla="*/ 209725 h 411061"/>
              <a:gd name="connsiteX5" fmla="*/ 486562 w 1779916"/>
              <a:gd name="connsiteY5" fmla="*/ 226503 h 411061"/>
              <a:gd name="connsiteX6" fmla="*/ 578841 w 1779916"/>
              <a:gd name="connsiteY6" fmla="*/ 260059 h 411061"/>
              <a:gd name="connsiteX7" fmla="*/ 679509 w 1779916"/>
              <a:gd name="connsiteY7" fmla="*/ 285226 h 411061"/>
              <a:gd name="connsiteX8" fmla="*/ 830511 w 1779916"/>
              <a:gd name="connsiteY8" fmla="*/ 327171 h 411061"/>
              <a:gd name="connsiteX9" fmla="*/ 897622 w 1779916"/>
              <a:gd name="connsiteY9" fmla="*/ 335560 h 411061"/>
              <a:gd name="connsiteX10" fmla="*/ 1006679 w 1779916"/>
              <a:gd name="connsiteY10" fmla="*/ 360727 h 411061"/>
              <a:gd name="connsiteX11" fmla="*/ 1048624 w 1779916"/>
              <a:gd name="connsiteY11" fmla="*/ 377505 h 411061"/>
              <a:gd name="connsiteX12" fmla="*/ 1107347 w 1779916"/>
              <a:gd name="connsiteY12" fmla="*/ 385894 h 411061"/>
              <a:gd name="connsiteX13" fmla="*/ 1182848 w 1779916"/>
              <a:gd name="connsiteY13" fmla="*/ 402672 h 411061"/>
              <a:gd name="connsiteX14" fmla="*/ 1208015 w 1779916"/>
              <a:gd name="connsiteY14" fmla="*/ 411061 h 411061"/>
              <a:gd name="connsiteX15" fmla="*/ 1417740 w 1779916"/>
              <a:gd name="connsiteY15" fmla="*/ 402672 h 411061"/>
              <a:gd name="connsiteX16" fmla="*/ 1451296 w 1779916"/>
              <a:gd name="connsiteY16" fmla="*/ 394283 h 411061"/>
              <a:gd name="connsiteX17" fmla="*/ 1644243 w 1779916"/>
              <a:gd name="connsiteY17" fmla="*/ 385894 h 411061"/>
              <a:gd name="connsiteX18" fmla="*/ 1702966 w 1779916"/>
              <a:gd name="connsiteY18" fmla="*/ 377505 h 411061"/>
              <a:gd name="connsiteX19" fmla="*/ 1728133 w 1779916"/>
              <a:gd name="connsiteY19" fmla="*/ 369116 h 411061"/>
              <a:gd name="connsiteX20" fmla="*/ 1770077 w 1779916"/>
              <a:gd name="connsiteY20" fmla="*/ 360727 h 411061"/>
              <a:gd name="connsiteX21" fmla="*/ 1753300 w 1779916"/>
              <a:gd name="connsiteY21" fmla="*/ 251670 h 411061"/>
              <a:gd name="connsiteX22" fmla="*/ 1677799 w 1779916"/>
              <a:gd name="connsiteY22" fmla="*/ 209725 h 411061"/>
              <a:gd name="connsiteX23" fmla="*/ 1602298 w 1779916"/>
              <a:gd name="connsiteY23" fmla="*/ 176169 h 411061"/>
              <a:gd name="connsiteX24" fmla="*/ 1493241 w 1779916"/>
              <a:gd name="connsiteY24" fmla="*/ 151002 h 411061"/>
              <a:gd name="connsiteX25" fmla="*/ 1384184 w 1779916"/>
              <a:gd name="connsiteY25" fmla="*/ 142613 h 411061"/>
              <a:gd name="connsiteX26" fmla="*/ 1266738 w 1779916"/>
              <a:gd name="connsiteY26" fmla="*/ 117446 h 411061"/>
              <a:gd name="connsiteX27" fmla="*/ 1057013 w 1779916"/>
              <a:gd name="connsiteY27" fmla="*/ 125835 h 411061"/>
              <a:gd name="connsiteX28" fmla="*/ 1031846 w 1779916"/>
              <a:gd name="connsiteY28" fmla="*/ 167780 h 411061"/>
              <a:gd name="connsiteX29" fmla="*/ 998290 w 1779916"/>
              <a:gd name="connsiteY29" fmla="*/ 218114 h 411061"/>
              <a:gd name="connsiteX30" fmla="*/ 1006679 w 1779916"/>
              <a:gd name="connsiteY30" fmla="*/ 293615 h 411061"/>
              <a:gd name="connsiteX31" fmla="*/ 1048624 w 1779916"/>
              <a:gd name="connsiteY31" fmla="*/ 310393 h 411061"/>
              <a:gd name="connsiteX32" fmla="*/ 1073791 w 1779916"/>
              <a:gd name="connsiteY32" fmla="*/ 318782 h 411061"/>
              <a:gd name="connsiteX33" fmla="*/ 1115736 w 1779916"/>
              <a:gd name="connsiteY33" fmla="*/ 335560 h 411061"/>
              <a:gd name="connsiteX34" fmla="*/ 1149292 w 1779916"/>
              <a:gd name="connsiteY34" fmla="*/ 343949 h 411061"/>
              <a:gd name="connsiteX35" fmla="*/ 1224793 w 1779916"/>
              <a:gd name="connsiteY35" fmla="*/ 369116 h 411061"/>
              <a:gd name="connsiteX36" fmla="*/ 1275127 w 1779916"/>
              <a:gd name="connsiteY36" fmla="*/ 377505 h 411061"/>
              <a:gd name="connsiteX37" fmla="*/ 1342239 w 1779916"/>
              <a:gd name="connsiteY37" fmla="*/ 394283 h 411061"/>
              <a:gd name="connsiteX38" fmla="*/ 1375795 w 1779916"/>
              <a:gd name="connsiteY38" fmla="*/ 402672 h 411061"/>
              <a:gd name="connsiteX39" fmla="*/ 1400962 w 1779916"/>
              <a:gd name="connsiteY39" fmla="*/ 402672 h 41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79916" h="411061">
                <a:moveTo>
                  <a:pt x="0" y="0"/>
                </a:moveTo>
                <a:cubicBezTo>
                  <a:pt x="16778" y="16778"/>
                  <a:pt x="32106" y="35144"/>
                  <a:pt x="50334" y="50334"/>
                </a:cubicBezTo>
                <a:cubicBezTo>
                  <a:pt x="73953" y="70017"/>
                  <a:pt x="122003" y="97458"/>
                  <a:pt x="151002" y="109057"/>
                </a:cubicBezTo>
                <a:cubicBezTo>
                  <a:pt x="175633" y="118909"/>
                  <a:pt x="202261" y="123450"/>
                  <a:pt x="226503" y="134224"/>
                </a:cubicBezTo>
                <a:cubicBezTo>
                  <a:pt x="342410" y="185738"/>
                  <a:pt x="261538" y="173522"/>
                  <a:pt x="394283" y="209725"/>
                </a:cubicBezTo>
                <a:cubicBezTo>
                  <a:pt x="424445" y="217951"/>
                  <a:pt x="456400" y="218277"/>
                  <a:pt x="486562" y="226503"/>
                </a:cubicBezTo>
                <a:cubicBezTo>
                  <a:pt x="518139" y="235115"/>
                  <a:pt x="547529" y="250529"/>
                  <a:pt x="578841" y="260059"/>
                </a:cubicBezTo>
                <a:cubicBezTo>
                  <a:pt x="611931" y="270130"/>
                  <a:pt x="646139" y="276125"/>
                  <a:pt x="679509" y="285226"/>
                </a:cubicBezTo>
                <a:cubicBezTo>
                  <a:pt x="730792" y="299212"/>
                  <a:pt x="778275" y="317377"/>
                  <a:pt x="830511" y="327171"/>
                </a:cubicBezTo>
                <a:cubicBezTo>
                  <a:pt x="852669" y="331326"/>
                  <a:pt x="875252" y="332764"/>
                  <a:pt x="897622" y="335560"/>
                </a:cubicBezTo>
                <a:cubicBezTo>
                  <a:pt x="1054378" y="387812"/>
                  <a:pt x="832437" y="317167"/>
                  <a:pt x="1006679" y="360727"/>
                </a:cubicBezTo>
                <a:cubicBezTo>
                  <a:pt x="1021288" y="364379"/>
                  <a:pt x="1034015" y="373853"/>
                  <a:pt x="1048624" y="377505"/>
                </a:cubicBezTo>
                <a:cubicBezTo>
                  <a:pt x="1067807" y="382301"/>
                  <a:pt x="1087843" y="382643"/>
                  <a:pt x="1107347" y="385894"/>
                </a:cubicBezTo>
                <a:cubicBezTo>
                  <a:pt x="1128106" y="389354"/>
                  <a:pt x="1161732" y="396639"/>
                  <a:pt x="1182848" y="402672"/>
                </a:cubicBezTo>
                <a:cubicBezTo>
                  <a:pt x="1191351" y="405101"/>
                  <a:pt x="1199626" y="408265"/>
                  <a:pt x="1208015" y="411061"/>
                </a:cubicBezTo>
                <a:cubicBezTo>
                  <a:pt x="1277923" y="408265"/>
                  <a:pt x="1347942" y="407486"/>
                  <a:pt x="1417740" y="402672"/>
                </a:cubicBezTo>
                <a:cubicBezTo>
                  <a:pt x="1429242" y="401879"/>
                  <a:pt x="1439798" y="395135"/>
                  <a:pt x="1451296" y="394283"/>
                </a:cubicBezTo>
                <a:cubicBezTo>
                  <a:pt x="1515497" y="389527"/>
                  <a:pt x="1579927" y="388690"/>
                  <a:pt x="1644243" y="385894"/>
                </a:cubicBezTo>
                <a:cubicBezTo>
                  <a:pt x="1663817" y="383098"/>
                  <a:pt x="1683577" y="381383"/>
                  <a:pt x="1702966" y="377505"/>
                </a:cubicBezTo>
                <a:cubicBezTo>
                  <a:pt x="1711637" y="375771"/>
                  <a:pt x="1719554" y="371261"/>
                  <a:pt x="1728133" y="369116"/>
                </a:cubicBezTo>
                <a:cubicBezTo>
                  <a:pt x="1741966" y="365658"/>
                  <a:pt x="1756096" y="363523"/>
                  <a:pt x="1770077" y="360727"/>
                </a:cubicBezTo>
                <a:cubicBezTo>
                  <a:pt x="1781322" y="315747"/>
                  <a:pt x="1790344" y="305179"/>
                  <a:pt x="1753300" y="251670"/>
                </a:cubicBezTo>
                <a:cubicBezTo>
                  <a:pt x="1730309" y="218460"/>
                  <a:pt x="1706879" y="222188"/>
                  <a:pt x="1677799" y="209725"/>
                </a:cubicBezTo>
                <a:cubicBezTo>
                  <a:pt x="1636950" y="192218"/>
                  <a:pt x="1648417" y="190360"/>
                  <a:pt x="1602298" y="176169"/>
                </a:cubicBezTo>
                <a:cubicBezTo>
                  <a:pt x="1592316" y="173098"/>
                  <a:pt x="1513917" y="153299"/>
                  <a:pt x="1493241" y="151002"/>
                </a:cubicBezTo>
                <a:cubicBezTo>
                  <a:pt x="1457004" y="146976"/>
                  <a:pt x="1420536" y="145409"/>
                  <a:pt x="1384184" y="142613"/>
                </a:cubicBezTo>
                <a:cubicBezTo>
                  <a:pt x="1300570" y="121710"/>
                  <a:pt x="1339817" y="129626"/>
                  <a:pt x="1266738" y="117446"/>
                </a:cubicBezTo>
                <a:lnTo>
                  <a:pt x="1057013" y="125835"/>
                </a:lnTo>
                <a:cubicBezTo>
                  <a:pt x="1041070" y="129251"/>
                  <a:pt x="1040600" y="154024"/>
                  <a:pt x="1031846" y="167780"/>
                </a:cubicBezTo>
                <a:cubicBezTo>
                  <a:pt x="1021020" y="184792"/>
                  <a:pt x="998290" y="218114"/>
                  <a:pt x="998290" y="218114"/>
                </a:cubicBezTo>
                <a:cubicBezTo>
                  <a:pt x="1001086" y="243281"/>
                  <a:pt x="994554" y="271385"/>
                  <a:pt x="1006679" y="293615"/>
                </a:cubicBezTo>
                <a:cubicBezTo>
                  <a:pt x="1013890" y="306835"/>
                  <a:pt x="1034524" y="305106"/>
                  <a:pt x="1048624" y="310393"/>
                </a:cubicBezTo>
                <a:cubicBezTo>
                  <a:pt x="1056904" y="313498"/>
                  <a:pt x="1065511" y="315677"/>
                  <a:pt x="1073791" y="318782"/>
                </a:cubicBezTo>
                <a:cubicBezTo>
                  <a:pt x="1087891" y="324069"/>
                  <a:pt x="1101450" y="330798"/>
                  <a:pt x="1115736" y="335560"/>
                </a:cubicBezTo>
                <a:cubicBezTo>
                  <a:pt x="1126674" y="339206"/>
                  <a:pt x="1138272" y="340558"/>
                  <a:pt x="1149292" y="343949"/>
                </a:cubicBezTo>
                <a:cubicBezTo>
                  <a:pt x="1174647" y="351751"/>
                  <a:pt x="1198626" y="364755"/>
                  <a:pt x="1224793" y="369116"/>
                </a:cubicBezTo>
                <a:cubicBezTo>
                  <a:pt x="1241571" y="371912"/>
                  <a:pt x="1258495" y="373941"/>
                  <a:pt x="1275127" y="377505"/>
                </a:cubicBezTo>
                <a:cubicBezTo>
                  <a:pt x="1297674" y="382337"/>
                  <a:pt x="1319868" y="388690"/>
                  <a:pt x="1342239" y="394283"/>
                </a:cubicBezTo>
                <a:cubicBezTo>
                  <a:pt x="1353424" y="397079"/>
                  <a:pt x="1364265" y="402672"/>
                  <a:pt x="1375795" y="402672"/>
                </a:cubicBezTo>
                <a:lnTo>
                  <a:pt x="1400962" y="4026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270" y="4990527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1014744" y="6123028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B9428D-29A3-4CAA-A9CD-36967B1CA81E}"/>
              </a:ext>
            </a:extLst>
          </p:cNvPr>
          <p:cNvSpPr txBox="1"/>
          <p:nvPr/>
        </p:nvSpPr>
        <p:spPr>
          <a:xfrm>
            <a:off x="473624" y="6354965"/>
            <a:ext cx="889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这里忘了一个，换</a:t>
            </a:r>
            <a:r>
              <a:rPr lang="en-US" altLang="zh-CN" dirty="0"/>
              <a:t>DQSZ_Q</a:t>
            </a:r>
            <a:r>
              <a:rPr lang="zh-CN" altLang="en-US" dirty="0"/>
              <a:t>后，不固定任何四极场的。 </a:t>
            </a:r>
            <a:r>
              <a:rPr lang="en-US" altLang="zh-CN" dirty="0"/>
              <a:t>-&gt; </a:t>
            </a:r>
            <a:r>
              <a:rPr lang="zh-CN" altLang="en-US" dirty="0"/>
              <a:t>另一个六极场</a:t>
            </a:r>
            <a:r>
              <a:rPr lang="en-US" altLang="zh-CN" dirty="0"/>
              <a:t>=-44T.</a:t>
            </a:r>
            <a:r>
              <a:rPr lang="zh-CN" altLang="en-US" dirty="0"/>
              <a:t>间下页</a:t>
            </a:r>
          </a:p>
        </p:txBody>
      </p:sp>
    </p:spTree>
    <p:extLst>
      <p:ext uri="{BB962C8B-B14F-4D97-AF65-F5344CB8AC3E}">
        <p14:creationId xmlns:p14="http://schemas.microsoft.com/office/powerpoint/2010/main" val="177630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E547F-3051-4402-99DC-505D2703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DE55E-3433-43B6-8068-ED88FB28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5" y="2212130"/>
            <a:ext cx="5010150" cy="220027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7B107B0-2FB5-49E5-968F-841675115DE6}"/>
              </a:ext>
            </a:extLst>
          </p:cNvPr>
          <p:cNvSpPr/>
          <p:nvPr/>
        </p:nvSpPr>
        <p:spPr>
          <a:xfrm>
            <a:off x="5233481" y="2928026"/>
            <a:ext cx="1266016" cy="428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8A321E-E0D2-4442-B836-12617C19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77" y="2026038"/>
            <a:ext cx="4339246" cy="30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5281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-458258" y="3312219"/>
            <a:ext cx="3149390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25088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5953589" y="238667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784492" y="151141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59" y="1360740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0872333" y="2493241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601717" y="20318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878B7F-BF0D-4073-99B1-0611434E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59" y="2964132"/>
            <a:ext cx="2972710" cy="140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121EB2C-2522-4D49-B1EF-554C0B04327D}"/>
              </a:ext>
            </a:extLst>
          </p:cNvPr>
          <p:cNvSpPr txBox="1"/>
          <p:nvPr/>
        </p:nvSpPr>
        <p:spPr>
          <a:xfrm>
            <a:off x="9885569" y="2964132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但是六极场不行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1A39A51-FAA9-4912-B89C-BA2EA011CC0C}"/>
              </a:ext>
            </a:extLst>
          </p:cNvPr>
          <p:cNvSpPr/>
          <p:nvPr/>
        </p:nvSpPr>
        <p:spPr>
          <a:xfrm>
            <a:off x="7038363" y="3749879"/>
            <a:ext cx="2768367" cy="68740"/>
          </a:xfrm>
          <a:custGeom>
            <a:avLst/>
            <a:gdLst>
              <a:gd name="connsiteX0" fmla="*/ 0 w 2768367"/>
              <a:gd name="connsiteY0" fmla="*/ 0 h 68740"/>
              <a:gd name="connsiteX1" fmla="*/ 58723 w 2768367"/>
              <a:gd name="connsiteY1" fmla="*/ 16778 h 68740"/>
              <a:gd name="connsiteX2" fmla="*/ 528507 w 2768367"/>
              <a:gd name="connsiteY2" fmla="*/ 25167 h 68740"/>
              <a:gd name="connsiteX3" fmla="*/ 1627465 w 2768367"/>
              <a:gd name="connsiteY3" fmla="*/ 33556 h 68740"/>
              <a:gd name="connsiteX4" fmla="*/ 1652631 w 2768367"/>
              <a:gd name="connsiteY4" fmla="*/ 41945 h 68740"/>
              <a:gd name="connsiteX5" fmla="*/ 1795244 w 2768367"/>
              <a:gd name="connsiteY5" fmla="*/ 58723 h 68740"/>
              <a:gd name="connsiteX6" fmla="*/ 2466364 w 2768367"/>
              <a:gd name="connsiteY6" fmla="*/ 50334 h 68740"/>
              <a:gd name="connsiteX7" fmla="*/ 2768367 w 2768367"/>
              <a:gd name="connsiteY7" fmla="*/ 25167 h 6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8367" h="68740">
                <a:moveTo>
                  <a:pt x="0" y="0"/>
                </a:moveTo>
                <a:cubicBezTo>
                  <a:pt x="19574" y="5593"/>
                  <a:pt x="38388" y="15810"/>
                  <a:pt x="58723" y="16778"/>
                </a:cubicBezTo>
                <a:cubicBezTo>
                  <a:pt x="215165" y="24228"/>
                  <a:pt x="371896" y="23492"/>
                  <a:pt x="528507" y="25167"/>
                </a:cubicBezTo>
                <a:lnTo>
                  <a:pt x="1627465" y="33556"/>
                </a:lnTo>
                <a:cubicBezTo>
                  <a:pt x="1635854" y="36352"/>
                  <a:pt x="1643999" y="40027"/>
                  <a:pt x="1652631" y="41945"/>
                </a:cubicBezTo>
                <a:cubicBezTo>
                  <a:pt x="1699245" y="52304"/>
                  <a:pt x="1748102" y="54437"/>
                  <a:pt x="1795244" y="58723"/>
                </a:cubicBezTo>
                <a:lnTo>
                  <a:pt x="2466364" y="50334"/>
                </a:lnTo>
                <a:cubicBezTo>
                  <a:pt x="2755954" y="45253"/>
                  <a:pt x="2684626" y="108908"/>
                  <a:pt x="2768367" y="25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CA02886-6047-4F9C-84EE-30FDBA24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4691169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F7C0004-B7A3-4DBA-8BCD-5D8FDEA4ED2B}"/>
              </a:ext>
            </a:extLst>
          </p:cNvPr>
          <p:cNvSpPr txBox="1"/>
          <p:nvPr/>
        </p:nvSpPr>
        <p:spPr>
          <a:xfrm>
            <a:off x="5953589" y="575275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7BBF47F-9D69-4970-9CB0-6EA4574CFB02}"/>
              </a:ext>
            </a:extLst>
          </p:cNvPr>
          <p:cNvSpPr txBox="1"/>
          <p:nvPr/>
        </p:nvSpPr>
        <p:spPr>
          <a:xfrm>
            <a:off x="5826985" y="502604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75AAAB20-0667-4B54-BDB3-4239620F12EE}"/>
              </a:ext>
            </a:extLst>
          </p:cNvPr>
          <p:cNvSpPr/>
          <p:nvPr/>
        </p:nvSpPr>
        <p:spPr>
          <a:xfrm>
            <a:off x="6193243" y="519771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413F6-D82E-4D96-9569-73893034A4F0}"/>
              </a:ext>
            </a:extLst>
          </p:cNvPr>
          <p:cNvSpPr txBox="1"/>
          <p:nvPr/>
        </p:nvSpPr>
        <p:spPr>
          <a:xfrm>
            <a:off x="7729800" y="5113419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同样的问题</a:t>
            </a:r>
          </a:p>
        </p:txBody>
      </p:sp>
    </p:spTree>
    <p:extLst>
      <p:ext uri="{BB962C8B-B14F-4D97-AF65-F5344CB8AC3E}">
        <p14:creationId xmlns:p14="http://schemas.microsoft.com/office/powerpoint/2010/main" val="1399366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37AE15-4E1C-47CA-B630-2A837E6E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26" y="3232204"/>
            <a:ext cx="288868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DE53F2-2F38-4F5F-926F-4B305E68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61" y="1406694"/>
            <a:ext cx="2721139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557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7B248-F508-45B9-8FA3-BF68A3BF3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909" y="1405596"/>
            <a:ext cx="2766761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B1182-4E2A-4AB7-ACD5-C97343D8F272}"/>
              </a:ext>
            </a:extLst>
          </p:cNvPr>
          <p:cNvSpPr txBox="1"/>
          <p:nvPr/>
        </p:nvSpPr>
        <p:spPr>
          <a:xfrm>
            <a:off x="8330927" y="1140422"/>
            <a:ext cx="171974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注：一阶参数不是很好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7" y="34226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3D3B8-BCEC-4AAB-BC06-0972E8C19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09" y="3232204"/>
            <a:ext cx="3082517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4386CB-45CE-4ACB-B23E-1D86344AB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426" y="5057714"/>
            <a:ext cx="285707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687521" y="610914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806069" y="524459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C480A5-BAD7-4A7D-9E31-C16681DB1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909" y="5057714"/>
            <a:ext cx="2868114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FBAFDD9-2D5F-402D-B2EC-637772A8221F}"/>
              </a:ext>
            </a:extLst>
          </p:cNvPr>
          <p:cNvSpPr/>
          <p:nvPr/>
        </p:nvSpPr>
        <p:spPr>
          <a:xfrm>
            <a:off x="9961123" y="2003898"/>
            <a:ext cx="330741" cy="252919"/>
          </a:xfrm>
          <a:custGeom>
            <a:avLst/>
            <a:gdLst>
              <a:gd name="connsiteX0" fmla="*/ 0 w 330741"/>
              <a:gd name="connsiteY0" fmla="*/ 0 h 252919"/>
              <a:gd name="connsiteX1" fmla="*/ 58366 w 330741"/>
              <a:gd name="connsiteY1" fmla="*/ 58366 h 252919"/>
              <a:gd name="connsiteX2" fmla="*/ 87549 w 330741"/>
              <a:gd name="connsiteY2" fmla="*/ 77821 h 252919"/>
              <a:gd name="connsiteX3" fmla="*/ 116732 w 330741"/>
              <a:gd name="connsiteY3" fmla="*/ 107004 h 252919"/>
              <a:gd name="connsiteX4" fmla="*/ 165371 w 330741"/>
              <a:gd name="connsiteY4" fmla="*/ 136187 h 252919"/>
              <a:gd name="connsiteX5" fmla="*/ 301558 w 330741"/>
              <a:gd name="connsiteY5" fmla="*/ 223736 h 252919"/>
              <a:gd name="connsiteX6" fmla="*/ 330741 w 330741"/>
              <a:gd name="connsiteY6" fmla="*/ 252919 h 252919"/>
              <a:gd name="connsiteX7" fmla="*/ 321013 w 330741"/>
              <a:gd name="connsiteY7" fmla="*/ 204281 h 252919"/>
              <a:gd name="connsiteX8" fmla="*/ 252920 w 330741"/>
              <a:gd name="connsiteY8" fmla="*/ 87549 h 252919"/>
              <a:gd name="connsiteX9" fmla="*/ 233464 w 330741"/>
              <a:gd name="connsiteY9" fmla="*/ 58366 h 252919"/>
              <a:gd name="connsiteX10" fmla="*/ 194554 w 330741"/>
              <a:gd name="connsiteY10" fmla="*/ 48638 h 252919"/>
              <a:gd name="connsiteX11" fmla="*/ 126460 w 330741"/>
              <a:gd name="connsiteY11" fmla="*/ 97276 h 252919"/>
              <a:gd name="connsiteX12" fmla="*/ 107005 w 330741"/>
              <a:gd name="connsiteY12" fmla="*/ 116732 h 252919"/>
              <a:gd name="connsiteX13" fmla="*/ 58366 w 330741"/>
              <a:gd name="connsiteY13" fmla="*/ 155642 h 252919"/>
              <a:gd name="connsiteX14" fmla="*/ 29183 w 330741"/>
              <a:gd name="connsiteY14" fmla="*/ 175098 h 252919"/>
              <a:gd name="connsiteX15" fmla="*/ 9728 w 330741"/>
              <a:gd name="connsiteY15" fmla="*/ 194553 h 2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0741" h="252919">
                <a:moveTo>
                  <a:pt x="0" y="0"/>
                </a:moveTo>
                <a:cubicBezTo>
                  <a:pt x="19455" y="19455"/>
                  <a:pt x="37802" y="40087"/>
                  <a:pt x="58366" y="58366"/>
                </a:cubicBezTo>
                <a:cubicBezTo>
                  <a:pt x="67104" y="66133"/>
                  <a:pt x="78568" y="70337"/>
                  <a:pt x="87549" y="77821"/>
                </a:cubicBezTo>
                <a:cubicBezTo>
                  <a:pt x="98117" y="86628"/>
                  <a:pt x="105726" y="98750"/>
                  <a:pt x="116732" y="107004"/>
                </a:cubicBezTo>
                <a:cubicBezTo>
                  <a:pt x="131858" y="118348"/>
                  <a:pt x="149268" y="126278"/>
                  <a:pt x="165371" y="136187"/>
                </a:cubicBezTo>
                <a:cubicBezTo>
                  <a:pt x="165547" y="136295"/>
                  <a:pt x="292247" y="214425"/>
                  <a:pt x="301558" y="223736"/>
                </a:cubicBezTo>
                <a:lnTo>
                  <a:pt x="330741" y="252919"/>
                </a:lnTo>
                <a:cubicBezTo>
                  <a:pt x="327498" y="236706"/>
                  <a:pt x="326948" y="219713"/>
                  <a:pt x="321013" y="204281"/>
                </a:cubicBezTo>
                <a:cubicBezTo>
                  <a:pt x="293302" y="132232"/>
                  <a:pt x="289191" y="138328"/>
                  <a:pt x="252920" y="87549"/>
                </a:cubicBezTo>
                <a:cubicBezTo>
                  <a:pt x="246124" y="78035"/>
                  <a:pt x="243192" y="64851"/>
                  <a:pt x="233464" y="58366"/>
                </a:cubicBezTo>
                <a:cubicBezTo>
                  <a:pt x="222340" y="50950"/>
                  <a:pt x="207524" y="51881"/>
                  <a:pt x="194554" y="48638"/>
                </a:cubicBezTo>
                <a:cubicBezTo>
                  <a:pt x="130820" y="112372"/>
                  <a:pt x="203287" y="46058"/>
                  <a:pt x="126460" y="97276"/>
                </a:cubicBezTo>
                <a:cubicBezTo>
                  <a:pt x="118829" y="102363"/>
                  <a:pt x="113968" y="110763"/>
                  <a:pt x="107005" y="116732"/>
                </a:cubicBezTo>
                <a:cubicBezTo>
                  <a:pt x="91241" y="130244"/>
                  <a:pt x="74976" y="143185"/>
                  <a:pt x="58366" y="155642"/>
                </a:cubicBezTo>
                <a:cubicBezTo>
                  <a:pt x="49013" y="162657"/>
                  <a:pt x="38312" y="167794"/>
                  <a:pt x="29183" y="175098"/>
                </a:cubicBezTo>
                <a:cubicBezTo>
                  <a:pt x="22022" y="180827"/>
                  <a:pt x="16213" y="188068"/>
                  <a:pt x="9728" y="194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11CA53E-D525-4470-8FD3-7A46FF5F8F54}"/>
              </a:ext>
            </a:extLst>
          </p:cNvPr>
          <p:cNvSpPr/>
          <p:nvPr/>
        </p:nvSpPr>
        <p:spPr>
          <a:xfrm>
            <a:off x="10087583" y="3813243"/>
            <a:ext cx="294184" cy="262646"/>
          </a:xfrm>
          <a:custGeom>
            <a:avLst/>
            <a:gdLst>
              <a:gd name="connsiteX0" fmla="*/ 0 w 294184"/>
              <a:gd name="connsiteY0" fmla="*/ 0 h 262646"/>
              <a:gd name="connsiteX1" fmla="*/ 68094 w 294184"/>
              <a:gd name="connsiteY1" fmla="*/ 77821 h 262646"/>
              <a:gd name="connsiteX2" fmla="*/ 107004 w 294184"/>
              <a:gd name="connsiteY2" fmla="*/ 107004 h 262646"/>
              <a:gd name="connsiteX3" fmla="*/ 155643 w 294184"/>
              <a:gd name="connsiteY3" fmla="*/ 175097 h 262646"/>
              <a:gd name="connsiteX4" fmla="*/ 194553 w 294184"/>
              <a:gd name="connsiteY4" fmla="*/ 204280 h 262646"/>
              <a:gd name="connsiteX5" fmla="*/ 223736 w 294184"/>
              <a:gd name="connsiteY5" fmla="*/ 233463 h 262646"/>
              <a:gd name="connsiteX6" fmla="*/ 282102 w 294184"/>
              <a:gd name="connsiteY6" fmla="*/ 262646 h 262646"/>
              <a:gd name="connsiteX7" fmla="*/ 272374 w 294184"/>
              <a:gd name="connsiteY7" fmla="*/ 126459 h 262646"/>
              <a:gd name="connsiteX8" fmla="*/ 243191 w 294184"/>
              <a:gd name="connsiteY8" fmla="*/ 68093 h 262646"/>
              <a:gd name="connsiteX9" fmla="*/ 204281 w 294184"/>
              <a:gd name="connsiteY9" fmla="*/ 58366 h 262646"/>
              <a:gd name="connsiteX10" fmla="*/ 107004 w 294184"/>
              <a:gd name="connsiteY10" fmla="*/ 126459 h 262646"/>
              <a:gd name="connsiteX11" fmla="*/ 87549 w 294184"/>
              <a:gd name="connsiteY11" fmla="*/ 155642 h 262646"/>
              <a:gd name="connsiteX12" fmla="*/ 77821 w 294184"/>
              <a:gd name="connsiteY12" fmla="*/ 165370 h 26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4184" h="262646">
                <a:moveTo>
                  <a:pt x="0" y="0"/>
                </a:moveTo>
                <a:cubicBezTo>
                  <a:pt x="22698" y="25940"/>
                  <a:pt x="43721" y="53448"/>
                  <a:pt x="68094" y="77821"/>
                </a:cubicBezTo>
                <a:cubicBezTo>
                  <a:pt x="79558" y="89285"/>
                  <a:pt x="96158" y="94953"/>
                  <a:pt x="107004" y="107004"/>
                </a:cubicBezTo>
                <a:cubicBezTo>
                  <a:pt x="125664" y="127737"/>
                  <a:pt x="136983" y="154364"/>
                  <a:pt x="155643" y="175097"/>
                </a:cubicBezTo>
                <a:cubicBezTo>
                  <a:pt x="166489" y="187148"/>
                  <a:pt x="182244" y="193729"/>
                  <a:pt x="194553" y="204280"/>
                </a:cubicBezTo>
                <a:cubicBezTo>
                  <a:pt x="204998" y="213233"/>
                  <a:pt x="213168" y="224656"/>
                  <a:pt x="223736" y="233463"/>
                </a:cubicBezTo>
                <a:cubicBezTo>
                  <a:pt x="248881" y="254417"/>
                  <a:pt x="252852" y="252897"/>
                  <a:pt x="282102" y="262646"/>
                </a:cubicBezTo>
                <a:cubicBezTo>
                  <a:pt x="302918" y="200199"/>
                  <a:pt x="294994" y="239561"/>
                  <a:pt x="272374" y="126459"/>
                </a:cubicBezTo>
                <a:cubicBezTo>
                  <a:pt x="267760" y="103389"/>
                  <a:pt x="267068" y="80031"/>
                  <a:pt x="243191" y="68093"/>
                </a:cubicBezTo>
                <a:cubicBezTo>
                  <a:pt x="231233" y="62114"/>
                  <a:pt x="217251" y="61608"/>
                  <a:pt x="204281" y="58366"/>
                </a:cubicBezTo>
                <a:cubicBezTo>
                  <a:pt x="166706" y="80910"/>
                  <a:pt x="138706" y="94757"/>
                  <a:pt x="107004" y="126459"/>
                </a:cubicBezTo>
                <a:cubicBezTo>
                  <a:pt x="98737" y="134726"/>
                  <a:pt x="94564" y="146289"/>
                  <a:pt x="87549" y="155642"/>
                </a:cubicBezTo>
                <a:cubicBezTo>
                  <a:pt x="84798" y="159311"/>
                  <a:pt x="81064" y="162127"/>
                  <a:pt x="77821" y="1653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892823F-3A97-49F5-BDAD-4DD916574165}"/>
              </a:ext>
            </a:extLst>
          </p:cNvPr>
          <p:cNvSpPr/>
          <p:nvPr/>
        </p:nvSpPr>
        <p:spPr>
          <a:xfrm>
            <a:off x="10019489" y="5603132"/>
            <a:ext cx="188398" cy="159106"/>
          </a:xfrm>
          <a:custGeom>
            <a:avLst/>
            <a:gdLst>
              <a:gd name="connsiteX0" fmla="*/ 0 w 188398"/>
              <a:gd name="connsiteY0" fmla="*/ 0 h 159106"/>
              <a:gd name="connsiteX1" fmla="*/ 29183 w 188398"/>
              <a:gd name="connsiteY1" fmla="*/ 48638 h 159106"/>
              <a:gd name="connsiteX2" fmla="*/ 97277 w 188398"/>
              <a:gd name="connsiteY2" fmla="*/ 107004 h 159106"/>
              <a:gd name="connsiteX3" fmla="*/ 136188 w 188398"/>
              <a:gd name="connsiteY3" fmla="*/ 126459 h 159106"/>
              <a:gd name="connsiteX4" fmla="*/ 155643 w 188398"/>
              <a:gd name="connsiteY4" fmla="*/ 145915 h 159106"/>
              <a:gd name="connsiteX5" fmla="*/ 184826 w 188398"/>
              <a:gd name="connsiteY5" fmla="*/ 155642 h 159106"/>
              <a:gd name="connsiteX6" fmla="*/ 165371 w 188398"/>
              <a:gd name="connsiteY6" fmla="*/ 19455 h 159106"/>
              <a:gd name="connsiteX7" fmla="*/ 136188 w 188398"/>
              <a:gd name="connsiteY7" fmla="*/ 29183 h 159106"/>
              <a:gd name="connsiteX8" fmla="*/ 87549 w 188398"/>
              <a:gd name="connsiteY8" fmla="*/ 68094 h 159106"/>
              <a:gd name="connsiteX9" fmla="*/ 29183 w 188398"/>
              <a:gd name="connsiteY9" fmla="*/ 136187 h 15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398" h="159106">
                <a:moveTo>
                  <a:pt x="0" y="0"/>
                </a:moveTo>
                <a:cubicBezTo>
                  <a:pt x="9728" y="16213"/>
                  <a:pt x="17839" y="33512"/>
                  <a:pt x="29183" y="48638"/>
                </a:cubicBezTo>
                <a:cubicBezTo>
                  <a:pt x="43228" y="67364"/>
                  <a:pt x="78712" y="95401"/>
                  <a:pt x="97277" y="107004"/>
                </a:cubicBezTo>
                <a:cubicBezTo>
                  <a:pt x="109574" y="114690"/>
                  <a:pt x="123218" y="119974"/>
                  <a:pt x="136188" y="126459"/>
                </a:cubicBezTo>
                <a:cubicBezTo>
                  <a:pt x="142673" y="132944"/>
                  <a:pt x="147779" y="141196"/>
                  <a:pt x="155643" y="145915"/>
                </a:cubicBezTo>
                <a:cubicBezTo>
                  <a:pt x="164436" y="151191"/>
                  <a:pt x="182815" y="165697"/>
                  <a:pt x="184826" y="155642"/>
                </a:cubicBezTo>
                <a:cubicBezTo>
                  <a:pt x="195481" y="102365"/>
                  <a:pt x="180322" y="64310"/>
                  <a:pt x="165371" y="19455"/>
                </a:cubicBezTo>
                <a:cubicBezTo>
                  <a:pt x="155643" y="22698"/>
                  <a:pt x="145359" y="24597"/>
                  <a:pt x="136188" y="29183"/>
                </a:cubicBezTo>
                <a:cubicBezTo>
                  <a:pt x="120871" y="36841"/>
                  <a:pt x="98407" y="53617"/>
                  <a:pt x="87549" y="68094"/>
                </a:cubicBezTo>
                <a:cubicBezTo>
                  <a:pt x="36030" y="136785"/>
                  <a:pt x="72215" y="114671"/>
                  <a:pt x="29183" y="1361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48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3E0EEEB-8467-4280-8DB9-AF05A652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16" y="5013142"/>
            <a:ext cx="2835663" cy="140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7BF973-F6F2-46EE-A318-CC1B8FB2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48" y="3299373"/>
            <a:ext cx="2661221" cy="1269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8274CB-79B6-4258-9B4F-91DAAF13D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448" y="1473235"/>
            <a:ext cx="2756816" cy="1253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6196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8" y="360478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703135" y="613425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950557" y="538452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B3BF91-D8A1-4759-9F78-B8153EA3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831" y="1473235"/>
            <a:ext cx="2558119" cy="124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7233A2-E93B-4123-810B-3E6007681C6A}"/>
              </a:ext>
            </a:extLst>
          </p:cNvPr>
          <p:cNvSpPr txBox="1"/>
          <p:nvPr/>
        </p:nvSpPr>
        <p:spPr>
          <a:xfrm>
            <a:off x="7875406" y="1179939"/>
            <a:ext cx="19078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QS_S</a:t>
            </a:r>
            <a:r>
              <a:rPr lang="zh-CN" altLang="en-US" sz="1200" dirty="0"/>
              <a:t>继续增大，此路不通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A9C3C5-3C06-459B-8234-6E5659B14225}"/>
              </a:ext>
            </a:extLst>
          </p:cNvPr>
          <p:cNvSpPr txBox="1"/>
          <p:nvPr/>
        </p:nvSpPr>
        <p:spPr>
          <a:xfrm>
            <a:off x="475606" y="3681727"/>
            <a:ext cx="2887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QS_Q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A95ED4-5651-4E29-8884-C4A3629DD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831" y="3298946"/>
            <a:ext cx="2661221" cy="1266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90EE34-312C-4153-8642-AD0016846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781" y="5008963"/>
            <a:ext cx="2990514" cy="138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D5DED28-4890-4360-A726-F80D087968F8}"/>
              </a:ext>
            </a:extLst>
          </p:cNvPr>
          <p:cNvSpPr txBox="1"/>
          <p:nvPr/>
        </p:nvSpPr>
        <p:spPr>
          <a:xfrm>
            <a:off x="9108299" y="4722236"/>
            <a:ext cx="11079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此路依旧不通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8FBEC31-A7A8-4E76-A741-2CF74418121D}"/>
              </a:ext>
            </a:extLst>
          </p:cNvPr>
          <p:cNvSpPr/>
          <p:nvPr/>
        </p:nvSpPr>
        <p:spPr>
          <a:xfrm>
            <a:off x="9717932" y="2042809"/>
            <a:ext cx="185538" cy="175097"/>
          </a:xfrm>
          <a:custGeom>
            <a:avLst/>
            <a:gdLst>
              <a:gd name="connsiteX0" fmla="*/ 58366 w 185538"/>
              <a:gd name="connsiteY0" fmla="*/ 0 h 175097"/>
              <a:gd name="connsiteX1" fmla="*/ 77821 w 185538"/>
              <a:gd name="connsiteY1" fmla="*/ 48638 h 175097"/>
              <a:gd name="connsiteX2" fmla="*/ 87549 w 185538"/>
              <a:gd name="connsiteY2" fmla="*/ 77821 h 175097"/>
              <a:gd name="connsiteX3" fmla="*/ 116732 w 185538"/>
              <a:gd name="connsiteY3" fmla="*/ 107004 h 175097"/>
              <a:gd name="connsiteX4" fmla="*/ 136187 w 185538"/>
              <a:gd name="connsiteY4" fmla="*/ 136187 h 175097"/>
              <a:gd name="connsiteX5" fmla="*/ 175098 w 185538"/>
              <a:gd name="connsiteY5" fmla="*/ 126459 h 175097"/>
              <a:gd name="connsiteX6" fmla="*/ 175098 w 185538"/>
              <a:gd name="connsiteY6" fmla="*/ 68093 h 175097"/>
              <a:gd name="connsiteX7" fmla="*/ 97277 w 185538"/>
              <a:gd name="connsiteY7" fmla="*/ 107004 h 175097"/>
              <a:gd name="connsiteX8" fmla="*/ 48638 w 185538"/>
              <a:gd name="connsiteY8" fmla="*/ 155642 h 175097"/>
              <a:gd name="connsiteX9" fmla="*/ 0 w 185538"/>
              <a:gd name="connsiteY9" fmla="*/ 175097 h 1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538" h="175097">
                <a:moveTo>
                  <a:pt x="58366" y="0"/>
                </a:moveTo>
                <a:cubicBezTo>
                  <a:pt x="64851" y="16213"/>
                  <a:pt x="71690" y="32288"/>
                  <a:pt x="77821" y="48638"/>
                </a:cubicBezTo>
                <a:cubicBezTo>
                  <a:pt x="81421" y="58239"/>
                  <a:pt x="81861" y="69289"/>
                  <a:pt x="87549" y="77821"/>
                </a:cubicBezTo>
                <a:cubicBezTo>
                  <a:pt x="95180" y="89267"/>
                  <a:pt x="107925" y="96436"/>
                  <a:pt x="116732" y="107004"/>
                </a:cubicBezTo>
                <a:cubicBezTo>
                  <a:pt x="124216" y="115985"/>
                  <a:pt x="129702" y="126459"/>
                  <a:pt x="136187" y="136187"/>
                </a:cubicBezTo>
                <a:cubicBezTo>
                  <a:pt x="149157" y="132944"/>
                  <a:pt x="164658" y="134811"/>
                  <a:pt x="175098" y="126459"/>
                </a:cubicBezTo>
                <a:cubicBezTo>
                  <a:pt x="195576" y="110076"/>
                  <a:pt x="180559" y="84476"/>
                  <a:pt x="175098" y="68093"/>
                </a:cubicBezTo>
                <a:cubicBezTo>
                  <a:pt x="129350" y="79530"/>
                  <a:pt x="136100" y="72495"/>
                  <a:pt x="97277" y="107004"/>
                </a:cubicBezTo>
                <a:cubicBezTo>
                  <a:pt x="80140" y="122237"/>
                  <a:pt x="70882" y="150081"/>
                  <a:pt x="48638" y="155642"/>
                </a:cubicBezTo>
                <a:cubicBezTo>
                  <a:pt x="5279" y="166482"/>
                  <a:pt x="19182" y="155917"/>
                  <a:pt x="0" y="17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96230B6-BA15-4861-8DD4-B387575CD727}"/>
              </a:ext>
            </a:extLst>
          </p:cNvPr>
          <p:cNvSpPr/>
          <p:nvPr/>
        </p:nvSpPr>
        <p:spPr>
          <a:xfrm>
            <a:off x="9815209" y="3871609"/>
            <a:ext cx="165674" cy="126459"/>
          </a:xfrm>
          <a:custGeom>
            <a:avLst/>
            <a:gdLst>
              <a:gd name="connsiteX0" fmla="*/ 0 w 165674"/>
              <a:gd name="connsiteY0" fmla="*/ 0 h 126459"/>
              <a:gd name="connsiteX1" fmla="*/ 87548 w 165674"/>
              <a:gd name="connsiteY1" fmla="*/ 58365 h 126459"/>
              <a:gd name="connsiteX2" fmla="*/ 155642 w 165674"/>
              <a:gd name="connsiteY2" fmla="*/ 107004 h 126459"/>
              <a:gd name="connsiteX3" fmla="*/ 165370 w 165674"/>
              <a:gd name="connsiteY3" fmla="*/ 77821 h 126459"/>
              <a:gd name="connsiteX4" fmla="*/ 145914 w 165674"/>
              <a:gd name="connsiteY4" fmla="*/ 58365 h 126459"/>
              <a:gd name="connsiteX5" fmla="*/ 116731 w 165674"/>
              <a:gd name="connsiteY5" fmla="*/ 9727 h 126459"/>
              <a:gd name="connsiteX6" fmla="*/ 68093 w 165674"/>
              <a:gd name="connsiteY6" fmla="*/ 29182 h 126459"/>
              <a:gd name="connsiteX7" fmla="*/ 48638 w 165674"/>
              <a:gd name="connsiteY7" fmla="*/ 87548 h 126459"/>
              <a:gd name="connsiteX8" fmla="*/ 19455 w 165674"/>
              <a:gd name="connsiteY8" fmla="*/ 126459 h 12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74" h="126459">
                <a:moveTo>
                  <a:pt x="0" y="0"/>
                </a:moveTo>
                <a:cubicBezTo>
                  <a:pt x="94373" y="37749"/>
                  <a:pt x="6138" y="-4953"/>
                  <a:pt x="87548" y="58365"/>
                </a:cubicBezTo>
                <a:cubicBezTo>
                  <a:pt x="189242" y="137460"/>
                  <a:pt x="100897" y="52256"/>
                  <a:pt x="155642" y="107004"/>
                </a:cubicBezTo>
                <a:cubicBezTo>
                  <a:pt x="158885" y="97276"/>
                  <a:pt x="167381" y="87876"/>
                  <a:pt x="165370" y="77821"/>
                </a:cubicBezTo>
                <a:cubicBezTo>
                  <a:pt x="163571" y="68827"/>
                  <a:pt x="150633" y="66230"/>
                  <a:pt x="145914" y="58365"/>
                </a:cubicBezTo>
                <a:cubicBezTo>
                  <a:pt x="108032" y="-4772"/>
                  <a:pt x="166027" y="59020"/>
                  <a:pt x="116731" y="9727"/>
                </a:cubicBezTo>
                <a:cubicBezTo>
                  <a:pt x="100518" y="16212"/>
                  <a:pt x="79591" y="16041"/>
                  <a:pt x="68093" y="29182"/>
                </a:cubicBezTo>
                <a:cubicBezTo>
                  <a:pt x="54589" y="44616"/>
                  <a:pt x="63139" y="73047"/>
                  <a:pt x="48638" y="87548"/>
                </a:cubicBezTo>
                <a:cubicBezTo>
                  <a:pt x="24055" y="112131"/>
                  <a:pt x="33284" y="98801"/>
                  <a:pt x="19455" y="126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8EDAEFB-6242-4031-B20B-8DDA3E41D794}"/>
              </a:ext>
            </a:extLst>
          </p:cNvPr>
          <p:cNvSpPr/>
          <p:nvPr/>
        </p:nvSpPr>
        <p:spPr>
          <a:xfrm>
            <a:off x="10038945" y="5612860"/>
            <a:ext cx="206353" cy="107004"/>
          </a:xfrm>
          <a:custGeom>
            <a:avLst/>
            <a:gdLst>
              <a:gd name="connsiteX0" fmla="*/ 0 w 206353"/>
              <a:gd name="connsiteY0" fmla="*/ 0 h 107004"/>
              <a:gd name="connsiteX1" fmla="*/ 58366 w 206353"/>
              <a:gd name="connsiteY1" fmla="*/ 29183 h 107004"/>
              <a:gd name="connsiteX2" fmla="*/ 87549 w 206353"/>
              <a:gd name="connsiteY2" fmla="*/ 38910 h 107004"/>
              <a:gd name="connsiteX3" fmla="*/ 107004 w 206353"/>
              <a:gd name="connsiteY3" fmla="*/ 58366 h 107004"/>
              <a:gd name="connsiteX4" fmla="*/ 136187 w 206353"/>
              <a:gd name="connsiteY4" fmla="*/ 77821 h 107004"/>
              <a:gd name="connsiteX5" fmla="*/ 194553 w 206353"/>
              <a:gd name="connsiteY5" fmla="*/ 107004 h 107004"/>
              <a:gd name="connsiteX6" fmla="*/ 184825 w 206353"/>
              <a:gd name="connsiteY6" fmla="*/ 9727 h 107004"/>
              <a:gd name="connsiteX7" fmla="*/ 155642 w 206353"/>
              <a:gd name="connsiteY7" fmla="*/ 0 h 107004"/>
              <a:gd name="connsiteX8" fmla="*/ 97276 w 206353"/>
              <a:gd name="connsiteY8" fmla="*/ 38910 h 107004"/>
              <a:gd name="connsiteX9" fmla="*/ 77821 w 206353"/>
              <a:gd name="connsiteY9" fmla="*/ 58366 h 107004"/>
              <a:gd name="connsiteX10" fmla="*/ 48638 w 206353"/>
              <a:gd name="connsiteY10" fmla="*/ 77821 h 1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353" h="107004">
                <a:moveTo>
                  <a:pt x="0" y="0"/>
                </a:moveTo>
                <a:cubicBezTo>
                  <a:pt x="19455" y="9728"/>
                  <a:pt x="38489" y="20349"/>
                  <a:pt x="58366" y="29183"/>
                </a:cubicBezTo>
                <a:cubicBezTo>
                  <a:pt x="67736" y="33347"/>
                  <a:pt x="78756" y="33634"/>
                  <a:pt x="87549" y="38910"/>
                </a:cubicBezTo>
                <a:cubicBezTo>
                  <a:pt x="95413" y="43629"/>
                  <a:pt x="99842" y="52637"/>
                  <a:pt x="107004" y="58366"/>
                </a:cubicBezTo>
                <a:cubicBezTo>
                  <a:pt x="116133" y="65669"/>
                  <a:pt x="125730" y="72593"/>
                  <a:pt x="136187" y="77821"/>
                </a:cubicBezTo>
                <a:cubicBezTo>
                  <a:pt x="216735" y="118095"/>
                  <a:pt x="110919" y="51249"/>
                  <a:pt x="194553" y="107004"/>
                </a:cubicBezTo>
                <a:cubicBezTo>
                  <a:pt x="199753" y="86203"/>
                  <a:pt x="223084" y="22479"/>
                  <a:pt x="184825" y="9727"/>
                </a:cubicBezTo>
                <a:lnTo>
                  <a:pt x="155642" y="0"/>
                </a:lnTo>
                <a:cubicBezTo>
                  <a:pt x="136187" y="12970"/>
                  <a:pt x="113809" y="22376"/>
                  <a:pt x="97276" y="38910"/>
                </a:cubicBezTo>
                <a:cubicBezTo>
                  <a:pt x="90791" y="45395"/>
                  <a:pt x="84983" y="52637"/>
                  <a:pt x="77821" y="58366"/>
                </a:cubicBezTo>
                <a:cubicBezTo>
                  <a:pt x="68692" y="65669"/>
                  <a:pt x="48638" y="77821"/>
                  <a:pt x="48638" y="778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51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336000-E225-41A8-AE64-91D71C56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47573"/>
            <a:ext cx="2721139" cy="1330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844636" y="24162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6000773" y="22587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364569" y="201734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+DQS_Q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D1BA27-1A30-416F-9D9C-3B1D93D26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54" y="1320318"/>
            <a:ext cx="3024921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FC78DE-B42A-49B2-AA77-E9582D63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75" y="3137107"/>
            <a:ext cx="2735381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B935A74-4C00-4E3D-AD6E-B155D056FE3A}"/>
              </a:ext>
            </a:extLst>
          </p:cNvPr>
          <p:cNvSpPr txBox="1"/>
          <p:nvPr/>
        </p:nvSpPr>
        <p:spPr>
          <a:xfrm>
            <a:off x="6000773" y="400757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D4EEB26-FE33-4023-9074-8EFA93CA13D0}"/>
              </a:ext>
            </a:extLst>
          </p:cNvPr>
          <p:cNvSpPr txBox="1"/>
          <p:nvPr/>
        </p:nvSpPr>
        <p:spPr>
          <a:xfrm>
            <a:off x="4842558" y="41863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36854574-5048-4D1F-9D99-A4B2863ADB14}"/>
              </a:ext>
            </a:extLst>
          </p:cNvPr>
          <p:cNvSpPr/>
          <p:nvPr/>
        </p:nvSpPr>
        <p:spPr>
          <a:xfrm>
            <a:off x="6193242" y="3775324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271C6A-D998-4E1A-B739-7661149EA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54" y="3137107"/>
            <a:ext cx="3077228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FF8EFC9-05BC-46AB-B2E0-FD62AF3BDFCE}"/>
              </a:ext>
            </a:extLst>
          </p:cNvPr>
          <p:cNvSpPr/>
          <p:nvPr/>
        </p:nvSpPr>
        <p:spPr>
          <a:xfrm>
            <a:off x="10087583" y="1906621"/>
            <a:ext cx="227813" cy="204281"/>
          </a:xfrm>
          <a:custGeom>
            <a:avLst/>
            <a:gdLst>
              <a:gd name="connsiteX0" fmla="*/ 0 w 227813"/>
              <a:gd name="connsiteY0" fmla="*/ 0 h 204281"/>
              <a:gd name="connsiteX1" fmla="*/ 87549 w 227813"/>
              <a:gd name="connsiteY1" fmla="*/ 38911 h 204281"/>
              <a:gd name="connsiteX2" fmla="*/ 145915 w 227813"/>
              <a:gd name="connsiteY2" fmla="*/ 97277 h 204281"/>
              <a:gd name="connsiteX3" fmla="*/ 175098 w 227813"/>
              <a:gd name="connsiteY3" fmla="*/ 116732 h 204281"/>
              <a:gd name="connsiteX4" fmla="*/ 223736 w 227813"/>
              <a:gd name="connsiteY4" fmla="*/ 165370 h 204281"/>
              <a:gd name="connsiteX5" fmla="*/ 214008 w 227813"/>
              <a:gd name="connsiteY5" fmla="*/ 19456 h 204281"/>
              <a:gd name="connsiteX6" fmla="*/ 155643 w 227813"/>
              <a:gd name="connsiteY6" fmla="*/ 58366 h 204281"/>
              <a:gd name="connsiteX7" fmla="*/ 107004 w 227813"/>
              <a:gd name="connsiteY7" fmla="*/ 107005 h 204281"/>
              <a:gd name="connsiteX8" fmla="*/ 87549 w 227813"/>
              <a:gd name="connsiteY8" fmla="*/ 136188 h 204281"/>
              <a:gd name="connsiteX9" fmla="*/ 29183 w 227813"/>
              <a:gd name="connsiteY9" fmla="*/ 175098 h 204281"/>
              <a:gd name="connsiteX10" fmla="*/ 0 w 227813"/>
              <a:gd name="connsiteY10" fmla="*/ 204281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13" h="204281">
                <a:moveTo>
                  <a:pt x="0" y="0"/>
                </a:moveTo>
                <a:cubicBezTo>
                  <a:pt x="37006" y="12336"/>
                  <a:pt x="59802" y="14247"/>
                  <a:pt x="87549" y="38911"/>
                </a:cubicBezTo>
                <a:cubicBezTo>
                  <a:pt x="108113" y="57190"/>
                  <a:pt x="123022" y="82015"/>
                  <a:pt x="145915" y="97277"/>
                </a:cubicBezTo>
                <a:cubicBezTo>
                  <a:pt x="155643" y="103762"/>
                  <a:pt x="166300" y="109033"/>
                  <a:pt x="175098" y="116732"/>
                </a:cubicBezTo>
                <a:cubicBezTo>
                  <a:pt x="192353" y="131830"/>
                  <a:pt x="223736" y="165370"/>
                  <a:pt x="223736" y="165370"/>
                </a:cubicBezTo>
                <a:cubicBezTo>
                  <a:pt x="220493" y="116732"/>
                  <a:pt x="240178" y="60581"/>
                  <a:pt x="214008" y="19456"/>
                </a:cubicBezTo>
                <a:cubicBezTo>
                  <a:pt x="201455" y="-271"/>
                  <a:pt x="172177" y="41832"/>
                  <a:pt x="155643" y="58366"/>
                </a:cubicBezTo>
                <a:cubicBezTo>
                  <a:pt x="139430" y="74579"/>
                  <a:pt x="119722" y="87927"/>
                  <a:pt x="107004" y="107005"/>
                </a:cubicBezTo>
                <a:cubicBezTo>
                  <a:pt x="100519" y="116733"/>
                  <a:pt x="96347" y="128489"/>
                  <a:pt x="87549" y="136188"/>
                </a:cubicBezTo>
                <a:cubicBezTo>
                  <a:pt x="69952" y="151585"/>
                  <a:pt x="45717" y="158564"/>
                  <a:pt x="29183" y="175098"/>
                </a:cubicBezTo>
                <a:lnTo>
                  <a:pt x="0" y="2042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047C22C-715B-4441-8898-3B7571C6EC45}"/>
              </a:ext>
            </a:extLst>
          </p:cNvPr>
          <p:cNvSpPr/>
          <p:nvPr/>
        </p:nvSpPr>
        <p:spPr>
          <a:xfrm>
            <a:off x="9970851" y="3774332"/>
            <a:ext cx="217051" cy="145915"/>
          </a:xfrm>
          <a:custGeom>
            <a:avLst/>
            <a:gdLst>
              <a:gd name="connsiteX0" fmla="*/ 38911 w 217051"/>
              <a:gd name="connsiteY0" fmla="*/ 0 h 145915"/>
              <a:gd name="connsiteX1" fmla="*/ 87549 w 217051"/>
              <a:gd name="connsiteY1" fmla="*/ 19455 h 145915"/>
              <a:gd name="connsiteX2" fmla="*/ 136187 w 217051"/>
              <a:gd name="connsiteY2" fmla="*/ 77821 h 145915"/>
              <a:gd name="connsiteX3" fmla="*/ 184826 w 217051"/>
              <a:gd name="connsiteY3" fmla="*/ 126459 h 145915"/>
              <a:gd name="connsiteX4" fmla="*/ 204281 w 217051"/>
              <a:gd name="connsiteY4" fmla="*/ 145915 h 145915"/>
              <a:gd name="connsiteX5" fmla="*/ 204281 w 217051"/>
              <a:gd name="connsiteY5" fmla="*/ 38911 h 145915"/>
              <a:gd name="connsiteX6" fmla="*/ 184826 w 217051"/>
              <a:gd name="connsiteY6" fmla="*/ 19455 h 145915"/>
              <a:gd name="connsiteX7" fmla="*/ 145915 w 217051"/>
              <a:gd name="connsiteY7" fmla="*/ 29183 h 145915"/>
              <a:gd name="connsiteX8" fmla="*/ 77821 w 217051"/>
              <a:gd name="connsiteY8" fmla="*/ 68094 h 145915"/>
              <a:gd name="connsiteX9" fmla="*/ 48638 w 217051"/>
              <a:gd name="connsiteY9" fmla="*/ 77821 h 145915"/>
              <a:gd name="connsiteX10" fmla="*/ 29183 w 217051"/>
              <a:gd name="connsiteY10" fmla="*/ 97277 h 145915"/>
              <a:gd name="connsiteX11" fmla="*/ 0 w 217051"/>
              <a:gd name="connsiteY11" fmla="*/ 107004 h 14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51" h="145915">
                <a:moveTo>
                  <a:pt x="38911" y="0"/>
                </a:moveTo>
                <a:cubicBezTo>
                  <a:pt x="55124" y="6485"/>
                  <a:pt x="72388" y="10792"/>
                  <a:pt x="87549" y="19455"/>
                </a:cubicBezTo>
                <a:cubicBezTo>
                  <a:pt x="101912" y="27663"/>
                  <a:pt x="130767" y="71724"/>
                  <a:pt x="136187" y="77821"/>
                </a:cubicBezTo>
                <a:cubicBezTo>
                  <a:pt x="151420" y="94958"/>
                  <a:pt x="168613" y="110246"/>
                  <a:pt x="184826" y="126459"/>
                </a:cubicBezTo>
                <a:lnTo>
                  <a:pt x="204281" y="145915"/>
                </a:lnTo>
                <a:cubicBezTo>
                  <a:pt x="219097" y="101468"/>
                  <a:pt x="223386" y="102593"/>
                  <a:pt x="204281" y="38911"/>
                </a:cubicBezTo>
                <a:cubicBezTo>
                  <a:pt x="201646" y="30126"/>
                  <a:pt x="191311" y="25940"/>
                  <a:pt x="184826" y="19455"/>
                </a:cubicBezTo>
                <a:cubicBezTo>
                  <a:pt x="171856" y="22698"/>
                  <a:pt x="158433" y="24489"/>
                  <a:pt x="145915" y="29183"/>
                </a:cubicBezTo>
                <a:cubicBezTo>
                  <a:pt x="77686" y="54769"/>
                  <a:pt x="134276" y="39867"/>
                  <a:pt x="77821" y="68094"/>
                </a:cubicBezTo>
                <a:cubicBezTo>
                  <a:pt x="68650" y="72680"/>
                  <a:pt x="58366" y="74579"/>
                  <a:pt x="48638" y="77821"/>
                </a:cubicBezTo>
                <a:cubicBezTo>
                  <a:pt x="42153" y="84306"/>
                  <a:pt x="37047" y="92558"/>
                  <a:pt x="29183" y="97277"/>
                </a:cubicBezTo>
                <a:cubicBezTo>
                  <a:pt x="20390" y="102553"/>
                  <a:pt x="0" y="107004"/>
                  <a:pt x="0" y="107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3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9607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455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 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C8798AC-A404-4F6C-8F8E-9C63F67DF673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381D461-9D42-4A36-9974-4CCD89D5BE24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77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090E305-8EC0-4720-9899-DB785C6F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637" y="1526420"/>
            <a:ext cx="5972175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0671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9182979-FBCF-4D8C-86A0-D6C90878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53" y="3549565"/>
            <a:ext cx="593407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DE8C504-FCA8-46BA-9A39-BB5E81740E26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13B79D8-73D3-42A2-B624-02C2B972D10A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8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65501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</a:t>
            </a:r>
            <a:r>
              <a:rPr lang="en-US" altLang="zh-CN" dirty="0"/>
              <a:t>FIT</a:t>
            </a:r>
            <a:r>
              <a:rPr lang="zh-CN" altLang="en-US" dirty="0"/>
              <a:t>成功，但是光路不再对称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69774E3-0583-4345-8C31-EAA30339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53" y="3541176"/>
            <a:ext cx="5991225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EF151C-B1B1-44AC-BF48-5C5CFAB7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6" y="2351770"/>
            <a:ext cx="3696274" cy="219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5ECF7E-725D-48BA-B391-85AEAB06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6" y="4554841"/>
            <a:ext cx="3696274" cy="22947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63812AF-C844-4F85-A0DA-64247374D0E8}"/>
              </a:ext>
            </a:extLst>
          </p:cNvPr>
          <p:cNvCxnSpPr>
            <a:endCxn id="3" idx="3"/>
          </p:cNvCxnSpPr>
          <p:nvPr/>
        </p:nvCxnSpPr>
        <p:spPr>
          <a:xfrm rot="10800000">
            <a:off x="4339970" y="3450558"/>
            <a:ext cx="877982" cy="756232"/>
          </a:xfrm>
          <a:prstGeom prst="bentConnector3">
            <a:avLst>
              <a:gd name="adj1" fmla="val -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25861F6F-318F-4B4F-8D24-12EA6196D1D3}"/>
              </a:ext>
            </a:extLst>
          </p:cNvPr>
          <p:cNvCxnSpPr>
            <a:endCxn id="7" idx="3"/>
          </p:cNvCxnSpPr>
          <p:nvPr/>
        </p:nvCxnSpPr>
        <p:spPr>
          <a:xfrm rot="5400000">
            <a:off x="4031243" y="4515517"/>
            <a:ext cx="1495436" cy="877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046EE615-8852-46F0-AC68-86175D0A6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553" y="1518031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7D22BF-6D56-48BC-8252-9E2ABAE89C85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DAA7F4-39B5-4C42-8B6E-DEFC0FA89A7D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13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4B7AE4-3FAC-4874-B8DB-8BA9B52F0549}"/>
              </a:ext>
            </a:extLst>
          </p:cNvPr>
          <p:cNvSpPr txBox="1"/>
          <p:nvPr/>
        </p:nvSpPr>
        <p:spPr>
          <a:xfrm>
            <a:off x="922149" y="340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黄金计划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51DA7CF-5D0F-4451-BB9B-C66432759DBB}"/>
              </a:ext>
            </a:extLst>
          </p:cNvPr>
          <p:cNvCxnSpPr/>
          <p:nvPr/>
        </p:nvCxnSpPr>
        <p:spPr>
          <a:xfrm>
            <a:off x="1844298" y="1348353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E86C24-2E56-48F8-B5FF-2DD8E5340854}"/>
              </a:ext>
            </a:extLst>
          </p:cNvPr>
          <p:cNvCxnSpPr/>
          <p:nvPr/>
        </p:nvCxnSpPr>
        <p:spPr>
          <a:xfrm>
            <a:off x="1516250" y="1795220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A2081BD-3F7D-410B-A1AA-6C5973F762CE}"/>
              </a:ext>
            </a:extLst>
          </p:cNvPr>
          <p:cNvCxnSpPr/>
          <p:nvPr/>
        </p:nvCxnSpPr>
        <p:spPr>
          <a:xfrm flipV="1">
            <a:off x="1188202" y="1872668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3CD4CB3-96AC-4926-888A-09C7DD1BC7FC}"/>
              </a:ext>
            </a:extLst>
          </p:cNvPr>
          <p:cNvCxnSpPr/>
          <p:nvPr/>
        </p:nvCxnSpPr>
        <p:spPr>
          <a:xfrm flipV="1">
            <a:off x="1766807" y="2260125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8297E9-5C1F-4EC4-8958-6DFDEC8A7EB3}"/>
              </a:ext>
            </a:extLst>
          </p:cNvPr>
          <p:cNvCxnSpPr>
            <a:cxnSpLocks/>
          </p:cNvCxnSpPr>
          <p:nvPr/>
        </p:nvCxnSpPr>
        <p:spPr>
          <a:xfrm>
            <a:off x="-388880" y="1636389"/>
            <a:ext cx="11281607" cy="4648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7E51248-560A-41A6-A4B9-1A4352683AEA}"/>
              </a:ext>
            </a:extLst>
          </p:cNvPr>
          <p:cNvCxnSpPr>
            <a:cxnSpLocks/>
          </p:cNvCxnSpPr>
          <p:nvPr/>
        </p:nvCxnSpPr>
        <p:spPr>
          <a:xfrm>
            <a:off x="92991" y="2416954"/>
            <a:ext cx="10471688" cy="431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5AC061-F9D5-4AA0-8C26-E33C86222024}"/>
              </a:ext>
            </a:extLst>
          </p:cNvPr>
          <p:cNvCxnSpPr>
            <a:cxnSpLocks/>
          </p:cNvCxnSpPr>
          <p:nvPr/>
        </p:nvCxnSpPr>
        <p:spPr>
          <a:xfrm>
            <a:off x="-179521" y="2983742"/>
            <a:ext cx="10638293" cy="438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63A155-D12A-4D79-B3D4-A342B97AB882}"/>
              </a:ext>
            </a:extLst>
          </p:cNvPr>
          <p:cNvCxnSpPr>
            <a:cxnSpLocks/>
          </p:cNvCxnSpPr>
          <p:nvPr/>
        </p:nvCxnSpPr>
        <p:spPr>
          <a:xfrm>
            <a:off x="-674175" y="3361965"/>
            <a:ext cx="10804899" cy="445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DCE71E-02C8-4A54-BB3F-40410A5C5B56}"/>
              </a:ext>
            </a:extLst>
          </p:cNvPr>
          <p:cNvCxnSpPr>
            <a:cxnSpLocks/>
          </p:cNvCxnSpPr>
          <p:nvPr/>
        </p:nvCxnSpPr>
        <p:spPr>
          <a:xfrm>
            <a:off x="-379707" y="4133081"/>
            <a:ext cx="10071315" cy="414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B4C2F57-9331-43AA-8B98-B85461024AB5}"/>
              </a:ext>
            </a:extLst>
          </p:cNvPr>
          <p:cNvCxnSpPr/>
          <p:nvPr/>
        </p:nvCxnSpPr>
        <p:spPr>
          <a:xfrm>
            <a:off x="204061" y="4955628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AF7C8D9-4849-41C4-948A-4CDA3FB62B8D}"/>
              </a:ext>
            </a:extLst>
          </p:cNvPr>
          <p:cNvCxnSpPr/>
          <p:nvPr/>
        </p:nvCxnSpPr>
        <p:spPr>
          <a:xfrm>
            <a:off x="2608750" y="514029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D64B682-9102-4386-B81A-020C1364EAB5}"/>
              </a:ext>
            </a:extLst>
          </p:cNvPr>
          <p:cNvCxnSpPr/>
          <p:nvPr/>
        </p:nvCxnSpPr>
        <p:spPr>
          <a:xfrm>
            <a:off x="2280702" y="960896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62744-0D13-489B-9F37-D8F5BE58D2FD}"/>
              </a:ext>
            </a:extLst>
          </p:cNvPr>
          <p:cNvCxnSpPr/>
          <p:nvPr/>
        </p:nvCxnSpPr>
        <p:spPr>
          <a:xfrm>
            <a:off x="3523282" y="-255742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5ED0F1-4FE6-4B40-A5AD-D6904CFCD590}"/>
              </a:ext>
            </a:extLst>
          </p:cNvPr>
          <p:cNvCxnSpPr/>
          <p:nvPr/>
        </p:nvCxnSpPr>
        <p:spPr>
          <a:xfrm>
            <a:off x="3195234" y="191125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70863BE-AEDB-4084-9F27-54B6A3B77244}"/>
              </a:ext>
            </a:extLst>
          </p:cNvPr>
          <p:cNvCxnSpPr/>
          <p:nvPr/>
        </p:nvCxnSpPr>
        <p:spPr>
          <a:xfrm flipV="1">
            <a:off x="2227880" y="2709556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A97BF3-9AF8-49D8-B94D-8361D8D2715B}"/>
              </a:ext>
            </a:extLst>
          </p:cNvPr>
          <p:cNvCxnSpPr/>
          <p:nvPr/>
        </p:nvCxnSpPr>
        <p:spPr>
          <a:xfrm flipV="1">
            <a:off x="2806485" y="3097013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9126D93-1340-4046-BEB0-D125B68FFE10}"/>
              </a:ext>
            </a:extLst>
          </p:cNvPr>
          <p:cNvCxnSpPr/>
          <p:nvPr/>
        </p:nvCxnSpPr>
        <p:spPr>
          <a:xfrm flipV="1">
            <a:off x="-680638" y="139487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A8A8D4D-04BD-49B3-A12B-CD6C8F4EB8FE}"/>
              </a:ext>
            </a:extLst>
          </p:cNvPr>
          <p:cNvCxnSpPr>
            <a:cxnSpLocks/>
          </p:cNvCxnSpPr>
          <p:nvPr/>
        </p:nvCxnSpPr>
        <p:spPr>
          <a:xfrm flipV="1">
            <a:off x="-982205" y="526944"/>
            <a:ext cx="9678044" cy="357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BD174A-33B7-44FD-B6B5-42D77AD20C51}"/>
              </a:ext>
            </a:extLst>
          </p:cNvPr>
          <p:cNvCxnSpPr>
            <a:cxnSpLocks/>
          </p:cNvCxnSpPr>
          <p:nvPr/>
        </p:nvCxnSpPr>
        <p:spPr>
          <a:xfrm flipV="1">
            <a:off x="-533530" y="976375"/>
            <a:ext cx="9690442" cy="3579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7690ED-C7F5-430E-81E0-FDEBB4FD6E90}"/>
              </a:ext>
            </a:extLst>
          </p:cNvPr>
          <p:cNvCxnSpPr>
            <a:cxnSpLocks/>
          </p:cNvCxnSpPr>
          <p:nvPr/>
        </p:nvCxnSpPr>
        <p:spPr>
          <a:xfrm flipV="1">
            <a:off x="-213103" y="1363832"/>
            <a:ext cx="9948620" cy="3674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0B203AA-9A02-4971-939B-092D9BF2B0C8}"/>
              </a:ext>
            </a:extLst>
          </p:cNvPr>
          <p:cNvCxnSpPr/>
          <p:nvPr/>
        </p:nvCxnSpPr>
        <p:spPr>
          <a:xfrm flipV="1">
            <a:off x="3452248" y="3510344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94FE1D8-A535-4E19-9071-4C3A9BF26F53}"/>
              </a:ext>
            </a:extLst>
          </p:cNvPr>
          <p:cNvCxnSpPr/>
          <p:nvPr/>
        </p:nvCxnSpPr>
        <p:spPr>
          <a:xfrm flipV="1">
            <a:off x="4030853" y="3897801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6F0FB6A-D5E7-4FD3-B4CF-12DBF80A3D0B}"/>
              </a:ext>
            </a:extLst>
          </p:cNvPr>
          <p:cNvCxnSpPr/>
          <p:nvPr/>
        </p:nvCxnSpPr>
        <p:spPr>
          <a:xfrm flipV="1">
            <a:off x="4491926" y="4347232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A874171-F6B7-480F-89A7-68A86F5B8357}"/>
              </a:ext>
            </a:extLst>
          </p:cNvPr>
          <p:cNvCxnSpPr/>
          <p:nvPr/>
        </p:nvCxnSpPr>
        <p:spPr>
          <a:xfrm flipV="1">
            <a:off x="5070531" y="4734689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4F03A6F-DE07-4B3F-B9F3-A0C6A55CB77E}"/>
              </a:ext>
            </a:extLst>
          </p:cNvPr>
          <p:cNvSpPr txBox="1"/>
          <p:nvPr/>
        </p:nvSpPr>
        <p:spPr>
          <a:xfrm>
            <a:off x="5383126" y="39833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庐陵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50C00D0-CFC6-4B7F-9D70-CD182627D9C7}"/>
              </a:ext>
            </a:extLst>
          </p:cNvPr>
          <p:cNvSpPr txBox="1"/>
          <p:nvPr/>
        </p:nvSpPr>
        <p:spPr>
          <a:xfrm>
            <a:off x="6095999" y="367492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博兴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B6228E-885F-4084-815B-69F0AF365954}"/>
              </a:ext>
            </a:extLst>
          </p:cNvPr>
          <p:cNvSpPr txBox="1"/>
          <p:nvPr/>
        </p:nvSpPr>
        <p:spPr>
          <a:xfrm>
            <a:off x="5378864" y="339650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舟山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A438594-169C-4009-85C4-0E3D337A590B}"/>
              </a:ext>
            </a:extLst>
          </p:cNvPr>
          <p:cNvSpPr txBox="1"/>
          <p:nvPr/>
        </p:nvSpPr>
        <p:spPr>
          <a:xfrm>
            <a:off x="4605671" y="36513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临城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C60EE6-B29E-4B3B-B607-070CCE06746D}"/>
              </a:ext>
            </a:extLst>
          </p:cNvPr>
          <p:cNvSpPr txBox="1"/>
          <p:nvPr/>
        </p:nvSpPr>
        <p:spPr>
          <a:xfrm>
            <a:off x="5412228" y="453173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翁源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138AB3-6C0B-4ED6-B9DF-C1CA23E60D1F}"/>
              </a:ext>
            </a:extLst>
          </p:cNvPr>
          <p:cNvSpPr txBox="1"/>
          <p:nvPr/>
        </p:nvSpPr>
        <p:spPr>
          <a:xfrm>
            <a:off x="4607593" y="42334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南野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9498CE-9A39-4B35-BB64-CA60B9825553}"/>
              </a:ext>
            </a:extLst>
          </p:cNvPr>
          <p:cNvSpPr txBox="1"/>
          <p:nvPr/>
        </p:nvSpPr>
        <p:spPr>
          <a:xfrm>
            <a:off x="3873776" y="392513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清徐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DB10A5-1928-4E47-A984-BCB9A07A13D1}"/>
              </a:ext>
            </a:extLst>
          </p:cNvPr>
          <p:cNvSpPr txBox="1"/>
          <p:nvPr/>
        </p:nvSpPr>
        <p:spPr>
          <a:xfrm>
            <a:off x="3857980" y="3338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临河</a:t>
            </a: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7BE61FD9-026F-47CE-9FCC-ACE53DCA44FF}"/>
              </a:ext>
            </a:extLst>
          </p:cNvPr>
          <p:cNvSpPr/>
          <p:nvPr/>
        </p:nvSpPr>
        <p:spPr>
          <a:xfrm>
            <a:off x="5406045" y="3677263"/>
            <a:ext cx="222698" cy="22119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67517DC-A55E-48A2-ACB7-A6DB03344517}"/>
              </a:ext>
            </a:extLst>
          </p:cNvPr>
          <p:cNvSpPr txBox="1"/>
          <p:nvPr/>
        </p:nvSpPr>
        <p:spPr>
          <a:xfrm>
            <a:off x="4648514" y="30432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醴陵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6AD768-CF0C-4A66-BC19-B615E8C2EC93}"/>
              </a:ext>
            </a:extLst>
          </p:cNvPr>
          <p:cNvSpPr txBox="1"/>
          <p:nvPr/>
        </p:nvSpPr>
        <p:spPr>
          <a:xfrm>
            <a:off x="5395346" y="276814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2B53EA9-5D3A-4C02-862A-CF06B0B90D85}"/>
              </a:ext>
            </a:extLst>
          </p:cNvPr>
          <p:cNvSpPr txBox="1"/>
          <p:nvPr/>
        </p:nvSpPr>
        <p:spPr>
          <a:xfrm>
            <a:off x="6149477" y="3072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宜春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7BFF317-CBB8-44FF-854C-1D93A70F4148}"/>
              </a:ext>
            </a:extLst>
          </p:cNvPr>
          <p:cNvSpPr txBox="1"/>
          <p:nvPr/>
        </p:nvSpPr>
        <p:spPr>
          <a:xfrm>
            <a:off x="6919435" y="338464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新淦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F8E3C20-DA3E-4EF0-ABAF-CEE4E510FA91}"/>
              </a:ext>
            </a:extLst>
          </p:cNvPr>
          <p:cNvSpPr txBox="1"/>
          <p:nvPr/>
        </p:nvSpPr>
        <p:spPr>
          <a:xfrm>
            <a:off x="7690780" y="374180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彭泽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67941FD-0848-4ED3-AFB0-D3B891DD736D}"/>
              </a:ext>
            </a:extLst>
          </p:cNvPr>
          <p:cNvSpPr txBox="1"/>
          <p:nvPr/>
        </p:nvSpPr>
        <p:spPr>
          <a:xfrm>
            <a:off x="6960661" y="39897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平都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C64EC71-99BE-4699-ACB5-E04DA70A1D76}"/>
              </a:ext>
            </a:extLst>
          </p:cNvPr>
          <p:cNvSpPr txBox="1"/>
          <p:nvPr/>
        </p:nvSpPr>
        <p:spPr>
          <a:xfrm>
            <a:off x="6158099" y="429315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青田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557728-5D21-4AA2-9CA6-DE536AE4770A}"/>
              </a:ext>
            </a:extLst>
          </p:cNvPr>
          <p:cNvSpPr txBox="1"/>
          <p:nvPr/>
        </p:nvSpPr>
        <p:spPr>
          <a:xfrm>
            <a:off x="3103994" y="36284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泊头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FD084A9-AB83-4062-B48F-499E36469AB3}"/>
              </a:ext>
            </a:extLst>
          </p:cNvPr>
          <p:cNvSpPr txBox="1"/>
          <p:nvPr/>
        </p:nvSpPr>
        <p:spPr>
          <a:xfrm>
            <a:off x="5343043" y="51837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建城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93477AA-A613-418C-80B0-1001A49C6AFD}"/>
              </a:ext>
            </a:extLst>
          </p:cNvPr>
          <p:cNvSpPr txBox="1"/>
          <p:nvPr/>
        </p:nvSpPr>
        <p:spPr>
          <a:xfrm>
            <a:off x="4550413" y="48825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炎陵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D2CF991-3740-4990-8A0D-06FA3633BC56}"/>
              </a:ext>
            </a:extLst>
          </p:cNvPr>
          <p:cNvSpPr txBox="1"/>
          <p:nvPr/>
        </p:nvSpPr>
        <p:spPr>
          <a:xfrm>
            <a:off x="3774575" y="45486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赣县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A183E3-52AE-4C9E-AC1A-E77AFFB94135}"/>
              </a:ext>
            </a:extLst>
          </p:cNvPr>
          <p:cNvSpPr txBox="1"/>
          <p:nvPr/>
        </p:nvSpPr>
        <p:spPr>
          <a:xfrm>
            <a:off x="3028576" y="425662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沙洋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645A558-2DF6-4814-B082-3F0D6A700A15}"/>
              </a:ext>
            </a:extLst>
          </p:cNvPr>
          <p:cNvSpPr txBox="1"/>
          <p:nvPr/>
        </p:nvSpPr>
        <p:spPr>
          <a:xfrm>
            <a:off x="2227880" y="39251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丹凤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463B9-A256-4758-B7FB-A178CE08EF18}"/>
              </a:ext>
            </a:extLst>
          </p:cNvPr>
          <p:cNvSpPr txBox="1"/>
          <p:nvPr/>
        </p:nvSpPr>
        <p:spPr>
          <a:xfrm>
            <a:off x="1403886" y="36392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阴山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EE071F-ED93-4173-BA18-0E2B2B544311}"/>
              </a:ext>
            </a:extLst>
          </p:cNvPr>
          <p:cNvSpPr txBox="1"/>
          <p:nvPr/>
        </p:nvSpPr>
        <p:spPr>
          <a:xfrm>
            <a:off x="2285304" y="326569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南平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9EA6AC-4922-4871-88F6-FDC43B5DA0B4}"/>
              </a:ext>
            </a:extLst>
          </p:cNvPr>
          <p:cNvSpPr txBox="1"/>
          <p:nvPr/>
        </p:nvSpPr>
        <p:spPr>
          <a:xfrm>
            <a:off x="3045195" y="299714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荣城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E57C4B4-4156-437C-8129-76AAEC031DE8}"/>
              </a:ext>
            </a:extLst>
          </p:cNvPr>
          <p:cNvSpPr txBox="1"/>
          <p:nvPr/>
        </p:nvSpPr>
        <p:spPr>
          <a:xfrm>
            <a:off x="3829898" y="272804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潜江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65FF75E-75A7-4805-8B31-CCFA674EDD62}"/>
              </a:ext>
            </a:extLst>
          </p:cNvPr>
          <p:cNvSpPr txBox="1"/>
          <p:nvPr/>
        </p:nvSpPr>
        <p:spPr>
          <a:xfrm>
            <a:off x="4603737" y="24270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从化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83AE2B-52DE-41C9-A5CB-656C244ED0CB}"/>
              </a:ext>
            </a:extLst>
          </p:cNvPr>
          <p:cNvSpPr txBox="1"/>
          <p:nvPr/>
        </p:nvSpPr>
        <p:spPr>
          <a:xfrm>
            <a:off x="5343043" y="21731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泸水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A990DE-ED1E-4EBC-9167-2D24449698AC}"/>
              </a:ext>
            </a:extLst>
          </p:cNvPr>
          <p:cNvSpPr txBox="1"/>
          <p:nvPr/>
        </p:nvSpPr>
        <p:spPr>
          <a:xfrm>
            <a:off x="6120696" y="247975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密云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590A9F3-BE34-4E0B-9846-61E40FC1439F}"/>
              </a:ext>
            </a:extLst>
          </p:cNvPr>
          <p:cNvSpPr txBox="1"/>
          <p:nvPr/>
        </p:nvSpPr>
        <p:spPr>
          <a:xfrm>
            <a:off x="6899958" y="28105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紫金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8B179C2-74D9-447B-8CA1-377A9E2FFCDE}"/>
              </a:ext>
            </a:extLst>
          </p:cNvPr>
          <p:cNvSpPr txBox="1"/>
          <p:nvPr/>
        </p:nvSpPr>
        <p:spPr>
          <a:xfrm>
            <a:off x="7685682" y="3125522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历陵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A6A04BB-2F80-4C61-8EDF-138BA11E1BDC}"/>
              </a:ext>
            </a:extLst>
          </p:cNvPr>
          <p:cNvSpPr txBox="1"/>
          <p:nvPr/>
        </p:nvSpPr>
        <p:spPr>
          <a:xfrm>
            <a:off x="8436270" y="344860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柴桑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4ECDF17-84B0-4DF3-998A-16A211CFC9B3}"/>
              </a:ext>
            </a:extLst>
          </p:cNvPr>
          <p:cNvSpPr txBox="1"/>
          <p:nvPr/>
        </p:nvSpPr>
        <p:spPr>
          <a:xfrm>
            <a:off x="9154052" y="377061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南昌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E47419-DA92-4DC2-80F1-2EECF5EA6805}"/>
              </a:ext>
            </a:extLst>
          </p:cNvPr>
          <p:cNvSpPr txBox="1"/>
          <p:nvPr/>
        </p:nvSpPr>
        <p:spPr>
          <a:xfrm>
            <a:off x="8419517" y="40163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武陟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5A97974-BED0-4710-976C-81A694C076C7}"/>
              </a:ext>
            </a:extLst>
          </p:cNvPr>
          <p:cNvSpPr txBox="1"/>
          <p:nvPr/>
        </p:nvSpPr>
        <p:spPr>
          <a:xfrm>
            <a:off x="7737636" y="42962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绩溪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C52139D-E7DC-40ED-B228-258159EB1F4E}"/>
              </a:ext>
            </a:extLst>
          </p:cNvPr>
          <p:cNvSpPr txBox="1"/>
          <p:nvPr/>
        </p:nvSpPr>
        <p:spPr>
          <a:xfrm>
            <a:off x="6899958" y="45755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鄱阳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96707A6-D6EA-42FC-964D-E7BEBF73D292}"/>
              </a:ext>
            </a:extLst>
          </p:cNvPr>
          <p:cNvSpPr txBox="1"/>
          <p:nvPr/>
        </p:nvSpPr>
        <p:spPr>
          <a:xfrm>
            <a:off x="6165743" y="486544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留坝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6C463DF-D38F-4EBE-A56C-BAE23FC3108D}"/>
              </a:ext>
            </a:extLst>
          </p:cNvPr>
          <p:cNvSpPr txBox="1"/>
          <p:nvPr/>
        </p:nvSpPr>
        <p:spPr>
          <a:xfrm>
            <a:off x="5379199" y="57973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岱山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973CA51-BD12-4F14-A108-5A0CC586F30D}"/>
              </a:ext>
            </a:extLst>
          </p:cNvPr>
          <p:cNvSpPr txBox="1"/>
          <p:nvPr/>
        </p:nvSpPr>
        <p:spPr>
          <a:xfrm>
            <a:off x="4586946" y="547090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黎川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9370F51-4C8B-4B2E-864F-3F30AF9CA1BB}"/>
              </a:ext>
            </a:extLst>
          </p:cNvPr>
          <p:cNvSpPr txBox="1"/>
          <p:nvPr/>
        </p:nvSpPr>
        <p:spPr>
          <a:xfrm>
            <a:off x="3808154" y="51709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临汝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DA44F45-0138-4853-960C-E6E542C51D7B}"/>
              </a:ext>
            </a:extLst>
          </p:cNvPr>
          <p:cNvSpPr txBox="1"/>
          <p:nvPr/>
        </p:nvSpPr>
        <p:spPr>
          <a:xfrm>
            <a:off x="2985454" y="481867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临夏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9BE6F3F-C976-4F9A-9E15-2EFC90DF3F6E}"/>
              </a:ext>
            </a:extLst>
          </p:cNvPr>
          <p:cNvSpPr/>
          <p:nvPr/>
        </p:nvSpPr>
        <p:spPr>
          <a:xfrm>
            <a:off x="3085032" y="4537427"/>
            <a:ext cx="216857" cy="222580"/>
          </a:xfrm>
          <a:custGeom>
            <a:avLst/>
            <a:gdLst>
              <a:gd name="connsiteX0" fmla="*/ 0 w 216857"/>
              <a:gd name="connsiteY0" fmla="*/ 222580 h 222580"/>
              <a:gd name="connsiteX1" fmla="*/ 85458 w 216857"/>
              <a:gd name="connsiteY1" fmla="*/ 214035 h 222580"/>
              <a:gd name="connsiteX2" fmla="*/ 128187 w 216857"/>
              <a:gd name="connsiteY2" fmla="*/ 205489 h 222580"/>
              <a:gd name="connsiteX3" fmla="*/ 145278 w 216857"/>
              <a:gd name="connsiteY3" fmla="*/ 179852 h 222580"/>
              <a:gd name="connsiteX4" fmla="*/ 170916 w 216857"/>
              <a:gd name="connsiteY4" fmla="*/ 162760 h 222580"/>
              <a:gd name="connsiteX5" fmla="*/ 188007 w 216857"/>
              <a:gd name="connsiteY5" fmla="*/ 137123 h 222580"/>
              <a:gd name="connsiteX6" fmla="*/ 213645 w 216857"/>
              <a:gd name="connsiteY6" fmla="*/ 111485 h 222580"/>
              <a:gd name="connsiteX7" fmla="*/ 205099 w 216857"/>
              <a:gd name="connsiteY7" fmla="*/ 17481 h 222580"/>
              <a:gd name="connsiteX8" fmla="*/ 111095 w 216857"/>
              <a:gd name="connsiteY8" fmla="*/ 390 h 2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57" h="222580">
                <a:moveTo>
                  <a:pt x="0" y="222580"/>
                </a:moveTo>
                <a:cubicBezTo>
                  <a:pt x="28486" y="219732"/>
                  <a:pt x="57081" y="217818"/>
                  <a:pt x="85458" y="214035"/>
                </a:cubicBezTo>
                <a:cubicBezTo>
                  <a:pt x="99856" y="212115"/>
                  <a:pt x="115576" y="212695"/>
                  <a:pt x="128187" y="205489"/>
                </a:cubicBezTo>
                <a:cubicBezTo>
                  <a:pt x="137104" y="200393"/>
                  <a:pt x="138016" y="187114"/>
                  <a:pt x="145278" y="179852"/>
                </a:cubicBezTo>
                <a:cubicBezTo>
                  <a:pt x="152541" y="172589"/>
                  <a:pt x="162370" y="168457"/>
                  <a:pt x="170916" y="162760"/>
                </a:cubicBezTo>
                <a:cubicBezTo>
                  <a:pt x="176613" y="154214"/>
                  <a:pt x="181432" y="145013"/>
                  <a:pt x="188007" y="137123"/>
                </a:cubicBezTo>
                <a:cubicBezTo>
                  <a:pt x="195744" y="127838"/>
                  <a:pt x="211936" y="123449"/>
                  <a:pt x="213645" y="111485"/>
                </a:cubicBezTo>
                <a:cubicBezTo>
                  <a:pt x="218095" y="80337"/>
                  <a:pt x="220016" y="45184"/>
                  <a:pt x="205099" y="17481"/>
                </a:cubicBezTo>
                <a:cubicBezTo>
                  <a:pt x="193471" y="-4114"/>
                  <a:pt x="129814" y="390"/>
                  <a:pt x="111095" y="3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897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397E3E-860E-4966-B304-51001442D9CC}"/>
              </a:ext>
            </a:extLst>
          </p:cNvPr>
          <p:cNvSpPr txBox="1"/>
          <p:nvPr/>
        </p:nvSpPr>
        <p:spPr>
          <a:xfrm>
            <a:off x="566777" y="59700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PSI-</a:t>
            </a:r>
            <a:r>
              <a:rPr lang="zh-CN" altLang="en-US" dirty="0"/>
              <a:t>色散函数</a:t>
            </a:r>
          </a:p>
        </p:txBody>
      </p:sp>
    </p:spTree>
    <p:extLst>
      <p:ext uri="{BB962C8B-B14F-4D97-AF65-F5344CB8AC3E}">
        <p14:creationId xmlns:p14="http://schemas.microsoft.com/office/powerpoint/2010/main" val="3791285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DFFA628-AB68-4596-935A-BC863F2A88A4}"/>
              </a:ext>
            </a:extLst>
          </p:cNvPr>
          <p:cNvGrpSpPr/>
          <p:nvPr/>
        </p:nvGrpSpPr>
        <p:grpSpPr>
          <a:xfrm>
            <a:off x="1419731" y="814674"/>
            <a:ext cx="9717372" cy="4651664"/>
            <a:chOff x="1419731" y="814674"/>
            <a:chExt cx="9717372" cy="465166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934E6619-D059-43AC-AE36-709B1EAAFF2A}"/>
                </a:ext>
              </a:extLst>
            </p:cNvPr>
            <p:cNvGrpSpPr/>
            <p:nvPr/>
          </p:nvGrpSpPr>
          <p:grpSpPr>
            <a:xfrm>
              <a:off x="1419731" y="814674"/>
              <a:ext cx="9717372" cy="4651664"/>
              <a:chOff x="1419731" y="814674"/>
              <a:chExt cx="9717372" cy="465166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7A7C9F7-A16C-43EA-8E60-9FB667582174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ellipse">
                <a:avLst/>
              </a:prstGeom>
              <a:pattFill prst="wdDnDiag">
                <a:fgClr>
                  <a:srgbClr val="FF5959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不完整圆 7">
                <a:extLst>
                  <a:ext uri="{FF2B5EF4-FFF2-40B4-BE49-F238E27FC236}">
                    <a16:creationId xmlns:a16="http://schemas.microsoft.com/office/drawing/2014/main" id="{A2B2650A-554E-420D-ABCC-66CDB1F04E40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pie">
                <a:avLst>
                  <a:gd name="adj1" fmla="val 20484536"/>
                  <a:gd name="adj2" fmla="val 16200000"/>
                </a:avLst>
              </a:prstGeom>
              <a:pattFill prst="pct60">
                <a:fgClr>
                  <a:srgbClr val="3333FF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0E289A6-6F80-4379-B92E-0C9AC8B8BEFF}"/>
                  </a:ext>
                </a:extLst>
              </p:cNvPr>
              <p:cNvSpPr txBox="1"/>
              <p:nvPr/>
            </p:nvSpPr>
            <p:spPr>
              <a:xfrm>
                <a:off x="3913632" y="2066544"/>
                <a:ext cx="697627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FFFFFF">
                    <a:alpha val="80000"/>
                  </a:srgb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中国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22%</a:t>
                </a:r>
                <a:endParaRPr lang="zh-CN" altLang="en-US" b="1" dirty="0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C877C38-C3FD-492F-978C-980E5A0A999D}"/>
                  </a:ext>
                </a:extLst>
              </p:cNvPr>
              <p:cNvSpPr txBox="1"/>
              <p:nvPr/>
            </p:nvSpPr>
            <p:spPr>
              <a:xfrm>
                <a:off x="2235002" y="3819144"/>
                <a:ext cx="1159292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其他国家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78%</a:t>
                </a:r>
                <a:endParaRPr lang="zh-CN" altLang="en-US" b="1" dirty="0"/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73117FA-0D96-45CE-9B90-9EA0E00BFAD1}"/>
                  </a:ext>
                </a:extLst>
              </p:cNvPr>
              <p:cNvSpPr txBox="1"/>
              <p:nvPr/>
            </p:nvSpPr>
            <p:spPr>
              <a:xfrm>
                <a:off x="5281823" y="1651045"/>
                <a:ext cx="14157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中国</a:t>
                </a:r>
                <a:endParaRPr lang="en-US" altLang="zh-CN" sz="2400" b="1" dirty="0"/>
              </a:p>
              <a:p>
                <a:pPr algn="ctr"/>
                <a:r>
                  <a:rPr lang="zh-CN" altLang="en-US" sz="2400" b="1" dirty="0"/>
                  <a:t>死亡案例</a:t>
                </a:r>
              </a:p>
            </p:txBody>
          </p: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314C0EA-0118-480D-B56F-DC83EDEAFED6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6697595" y="2066544"/>
                <a:ext cx="256527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097FF73-F718-4A87-90F0-B583CD4891A7}"/>
                  </a:ext>
                </a:extLst>
              </p:cNvPr>
              <p:cNvSpPr txBox="1"/>
              <p:nvPr/>
            </p:nvSpPr>
            <p:spPr>
              <a:xfrm>
                <a:off x="6975014" y="1614468"/>
                <a:ext cx="19030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2814200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例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365</a:t>
                </a:r>
                <a:r>
                  <a:rPr lang="zh-CN" altLang="en-US" sz="2000" dirty="0"/>
                  <a:t>天</a:t>
                </a: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80DFA3C-8A40-4A62-9F3E-527C1C427464}"/>
                  </a:ext>
                </a:extLst>
              </p:cNvPr>
              <p:cNvSpPr txBox="1"/>
              <p:nvPr/>
            </p:nvSpPr>
            <p:spPr>
              <a:xfrm>
                <a:off x="9262872" y="1737578"/>
                <a:ext cx="1874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≈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7710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天</a:t>
                </a: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EB27FD2-8E35-4E6B-988C-3CE908BC6713}"/>
                  </a:ext>
                </a:extLst>
              </p:cNvPr>
              <p:cNvSpPr txBox="1"/>
              <p:nvPr/>
            </p:nvSpPr>
            <p:spPr>
              <a:xfrm>
                <a:off x="6697595" y="3280534"/>
                <a:ext cx="2109873" cy="1723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dirty="0"/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6</a:t>
                </a:r>
                <a:r>
                  <a:rPr lang="zh-CN" altLang="en-US" sz="2400" b="1" dirty="0"/>
                  <a:t>人被确诊</a:t>
                </a:r>
                <a:r>
                  <a:rPr lang="en-US" altLang="zh-CN" sz="2400" b="1" dirty="0"/>
                  <a:t>;</a:t>
                </a:r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5</a:t>
                </a:r>
                <a:r>
                  <a:rPr lang="zh-CN" altLang="en-US" sz="2400" b="1" dirty="0"/>
                  <a:t>人死亡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3E66FBC3-F75C-49CC-9BFB-582562654B74}"/>
                  </a:ext>
                </a:extLst>
              </p:cNvPr>
              <p:cNvSpPr txBox="1"/>
              <p:nvPr/>
            </p:nvSpPr>
            <p:spPr>
              <a:xfrm>
                <a:off x="2749183" y="81467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癌症人口</a:t>
                </a:r>
              </a:p>
            </p:txBody>
          </p:sp>
        </p:grp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9CBAF9B3-D618-4A33-A5BA-85083A0FF21E}"/>
                </a:ext>
              </a:extLst>
            </p:cNvPr>
            <p:cNvSpPr/>
            <p:nvPr/>
          </p:nvSpPr>
          <p:spPr>
            <a:xfrm>
              <a:off x="6697595" y="2728367"/>
              <a:ext cx="1364489" cy="60350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每分钟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0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181935</TotalTime>
  <Words>10718</Words>
  <Application>Microsoft Office PowerPoint</Application>
  <PresentationFormat>宽屏</PresentationFormat>
  <Paragraphs>2227</Paragraphs>
  <Slides>146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146</vt:i4>
      </vt:variant>
    </vt:vector>
  </HeadingPairs>
  <TitlesOfParts>
    <vt:vector size="159" baseType="lpstr">
      <vt:lpstr>Yu Gothic</vt:lpstr>
      <vt:lpstr>等线</vt:lpstr>
      <vt:lpstr>等线 Light</vt:lpstr>
      <vt:lpstr>黑体</vt:lpstr>
      <vt:lpstr>华文仿宋</vt:lpstr>
      <vt:lpstr>宋体</vt:lpstr>
      <vt:lpstr>微软雅黑</vt:lpstr>
      <vt:lpstr>Arial</vt:lpstr>
      <vt:lpstr>Calibri</vt:lpstr>
      <vt:lpstr>Cambria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madokast</dc:creator>
  <cp:lastModifiedBy>zhao runxiao</cp:lastModifiedBy>
  <cp:revision>334</cp:revision>
  <dcterms:created xsi:type="dcterms:W3CDTF">2019-06-18T07:38:29Z</dcterms:created>
  <dcterms:modified xsi:type="dcterms:W3CDTF">2019-11-26T03:31:44Z</dcterms:modified>
</cp:coreProperties>
</file>